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 id="2147483655" r:id="rId2"/>
    <p:sldMasterId id="2147483653" r:id="rId3"/>
    <p:sldMasterId id="2147483651" r:id="rId4"/>
    <p:sldMasterId id="2147483649" r:id="rId5"/>
    <p:sldMasterId id="2147483659" r:id="rId6"/>
    <p:sldMasterId id="2147483665" r:id="rId7"/>
    <p:sldMasterId id="2147483817" r:id="rId8"/>
    <p:sldMasterId id="2147483829" r:id="rId9"/>
    <p:sldMasterId id="2147483841" r:id="rId10"/>
    <p:sldMasterId id="2147483843" r:id="rId11"/>
    <p:sldMasterId id="2147483971" r:id="rId12"/>
    <p:sldMasterId id="2147483983" r:id="rId13"/>
    <p:sldMasterId id="2147483995" r:id="rId14"/>
    <p:sldMasterId id="2147484007" r:id="rId15"/>
    <p:sldMasterId id="2147484019" r:id="rId16"/>
    <p:sldMasterId id="2147484031" r:id="rId17"/>
    <p:sldMasterId id="2147484043" r:id="rId18"/>
    <p:sldMasterId id="2147484055" r:id="rId19"/>
    <p:sldMasterId id="2147484067" r:id="rId20"/>
    <p:sldMasterId id="2147484079" r:id="rId21"/>
    <p:sldMasterId id="2147484601" r:id="rId22"/>
  </p:sldMasterIdLst>
  <p:notesMasterIdLst>
    <p:notesMasterId r:id="rId91"/>
  </p:notesMasterIdLst>
  <p:sldIdLst>
    <p:sldId id="256"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94" r:id="rId37"/>
    <p:sldId id="293" r:id="rId38"/>
    <p:sldId id="289" r:id="rId39"/>
    <p:sldId id="257" r:id="rId40"/>
    <p:sldId id="259" r:id="rId41"/>
    <p:sldId id="260" r:id="rId42"/>
    <p:sldId id="279" r:id="rId43"/>
    <p:sldId id="280" r:id="rId44"/>
    <p:sldId id="295" r:id="rId45"/>
    <p:sldId id="296" r:id="rId46"/>
    <p:sldId id="297" r:id="rId47"/>
    <p:sldId id="262" r:id="rId48"/>
    <p:sldId id="278" r:id="rId49"/>
    <p:sldId id="258" r:id="rId50"/>
    <p:sldId id="286" r:id="rId51"/>
    <p:sldId id="287" r:id="rId52"/>
    <p:sldId id="329" r:id="rId53"/>
    <p:sldId id="290" r:id="rId54"/>
    <p:sldId id="291" r:id="rId55"/>
    <p:sldId id="261" r:id="rId56"/>
    <p:sldId id="263" r:id="rId57"/>
    <p:sldId id="330" r:id="rId58"/>
    <p:sldId id="310"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1" r:id="rId72"/>
    <p:sldId id="312" r:id="rId73"/>
    <p:sldId id="313" r:id="rId74"/>
    <p:sldId id="315" r:id="rId75"/>
    <p:sldId id="316" r:id="rId76"/>
    <p:sldId id="317" r:id="rId77"/>
    <p:sldId id="318" r:id="rId78"/>
    <p:sldId id="319" r:id="rId79"/>
    <p:sldId id="320" r:id="rId80"/>
    <p:sldId id="321" r:id="rId81"/>
    <p:sldId id="322" r:id="rId82"/>
    <p:sldId id="323" r:id="rId83"/>
    <p:sldId id="325" r:id="rId84"/>
    <p:sldId id="326" r:id="rId85"/>
    <p:sldId id="327" r:id="rId86"/>
    <p:sldId id="328" r:id="rId87"/>
    <p:sldId id="331" r:id="rId88"/>
    <p:sldId id="335" r:id="rId89"/>
    <p:sldId id="334" r:id="rId9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0000"/>
    <a:srgbClr val="FFFFFF"/>
    <a:srgbClr val="000409"/>
    <a:srgbClr val="335B2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7"/>
  </p:normalViewPr>
  <p:slideViewPr>
    <p:cSldViewPr>
      <p:cViewPr varScale="1">
        <p:scale>
          <a:sx n="136" d="100"/>
          <a:sy n="136" d="100"/>
        </p:scale>
        <p:origin x="150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tableStyles" Target="tableStyles.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CF4C3BD8-2ADC-7645-8AA9-22125E2BF152}" type="slidenum">
              <a:rPr lang="en-US"/>
              <a:pPr>
                <a:defRPr/>
              </a:pPr>
              <a:t>‹#›</a:t>
            </a:fld>
            <a:endParaRPr lang="en-US"/>
          </a:p>
        </p:txBody>
      </p:sp>
    </p:spTree>
    <p:extLst>
      <p:ext uri="{BB962C8B-B14F-4D97-AF65-F5344CB8AC3E}">
        <p14:creationId xmlns:p14="http://schemas.microsoft.com/office/powerpoint/2010/main" val="1257748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42E54B-5774-9148-B7D7-4FB56834AFBA}" type="slidenum">
              <a:rPr lang="en-US" sz="1200"/>
              <a:pPr/>
              <a:t>1</a:t>
            </a:fld>
            <a:endParaRPr lang="en-US"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0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74A25F-B083-FE4E-A817-80B7D73E91B1}" type="slidenum">
              <a:rPr lang="en-US" sz="1200">
                <a:solidFill>
                  <a:srgbClr val="000000"/>
                </a:solidFill>
              </a:rPr>
              <a:pPr/>
              <a:t>13</a:t>
            </a:fld>
            <a:endParaRPr lang="en-US" sz="1200">
              <a:solidFill>
                <a:srgbClr val="000000"/>
              </a:solidFill>
            </a:endParaRPr>
          </a:p>
        </p:txBody>
      </p:sp>
      <p:sp>
        <p:nvSpPr>
          <p:cNvPr id="98307"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E05D73-93F4-4942-8E44-29EB018D4BE4}" type="slidenum">
              <a:rPr lang="en-US" sz="1200">
                <a:solidFill>
                  <a:srgbClr val="000000"/>
                </a:solidFill>
              </a:rPr>
              <a:pPr/>
              <a:t>14</a:t>
            </a:fld>
            <a:endParaRPr lang="en-US" sz="1200">
              <a:solidFill>
                <a:srgbClr val="000000"/>
              </a:solidFill>
            </a:endParaRPr>
          </a:p>
        </p:txBody>
      </p:sp>
      <p:sp>
        <p:nvSpPr>
          <p:cNvPr id="100355"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5D6E5A-D3BA-F34E-8CA0-D35D6FD095AD}" type="slidenum">
              <a:rPr lang="en-US" sz="1200"/>
              <a:pPr/>
              <a:t>18</a:t>
            </a:fld>
            <a:endParaRPr lang="en-US"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9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11B540-1047-754D-B94A-E538C4FD4D32}" type="slidenum">
              <a:rPr lang="en-US" sz="1200"/>
              <a:pPr/>
              <a:t>19</a:t>
            </a:fld>
            <a:endParaRPr lang="en-US" sz="1200"/>
          </a:p>
        </p:txBody>
      </p:sp>
      <p:sp>
        <p:nvSpPr>
          <p:cNvPr id="174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1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D304F1-C0FB-764D-A03D-E08544E5B0C2}" type="slidenum">
              <a:rPr lang="en-US" sz="1200"/>
              <a:pPr/>
              <a:t>20</a:t>
            </a:fld>
            <a:endParaRPr lang="en-US" sz="1200"/>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91F1E1-A99D-034E-95FE-1574DB2D83F7}" type="slidenum">
              <a:rPr lang="en-US" sz="1200"/>
              <a:pPr/>
              <a:t>26</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08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06C710-FC5B-1845-BBCA-DF5F39DD242B}" type="slidenum">
              <a:rPr lang="en-US" sz="1200"/>
              <a:pPr/>
              <a:t>28</a:t>
            </a:fld>
            <a:endParaRPr lang="en-US" sz="1200"/>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E1A79A-B0E1-C845-B582-E9719B4D5673}" type="slidenum">
              <a:rPr lang="en-US" sz="1200"/>
              <a:pPr/>
              <a:t>34</a:t>
            </a:fld>
            <a:endParaRPr lang="en-US" sz="1200"/>
          </a:p>
        </p:txBody>
      </p:sp>
      <p:sp>
        <p:nvSpPr>
          <p:cNvPr id="25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1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D98BB6-AB4C-7A48-8DB7-E6E19095E668}" type="slidenum">
              <a:rPr lang="en-US" sz="1200"/>
              <a:pPr/>
              <a:t>35</a:t>
            </a:fld>
            <a:endParaRPr lang="en-US" sz="1200"/>
          </a:p>
        </p:txBody>
      </p:sp>
      <p:sp>
        <p:nvSpPr>
          <p:cNvPr id="942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31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884B9D-9CFE-E149-9362-BE14A98F6BD3}" type="slidenum">
              <a:rPr lang="en-US" sz="1200">
                <a:solidFill>
                  <a:srgbClr val="000000"/>
                </a:solidFill>
              </a:rPr>
              <a:pPr/>
              <a:t>38</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7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008D8F-2507-394F-9705-06E36A9A5375}" type="slidenum">
              <a:rPr lang="en-US" sz="1200">
                <a:solidFill>
                  <a:srgbClr val="000000"/>
                </a:solidFill>
              </a:rPr>
              <a:pPr/>
              <a:t>2</a:t>
            </a:fld>
            <a:endParaRPr lang="en-US" sz="1200">
              <a:solidFill>
                <a:srgbClr val="000000"/>
              </a:solidFill>
            </a:endParaRPr>
          </a:p>
        </p:txBody>
      </p:sp>
      <p:sp>
        <p:nvSpPr>
          <p:cNvPr id="78851"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6C1811-94B8-9B49-96A4-9401A322F87F}" type="slidenum">
              <a:rPr lang="en-US" sz="1200">
                <a:solidFill>
                  <a:srgbClr val="000000"/>
                </a:solidFill>
              </a:rPr>
              <a:pPr/>
              <a:t>39</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9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03C0A5-0192-1D4A-B0CC-C5A9DB2DF3A8}" type="slidenum">
              <a:rPr lang="en-US" sz="1200">
                <a:solidFill>
                  <a:srgbClr val="000000"/>
                </a:solidFill>
              </a:rPr>
              <a:pPr/>
              <a:t>40</a:t>
            </a:fld>
            <a:endParaRPr lang="en-US" sz="1200">
              <a:solidFill>
                <a:srgbClr val="000000"/>
              </a:solidFill>
            </a:endParaRPr>
          </a:p>
        </p:txBody>
      </p:sp>
      <p:sp>
        <p:nvSpPr>
          <p:cNvPr id="2119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1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BD5C84-6BA1-3A40-A369-718AA67DF679}" type="slidenum">
              <a:rPr lang="en-US" sz="1200">
                <a:solidFill>
                  <a:srgbClr val="000000"/>
                </a:solidFill>
              </a:rPr>
              <a:pPr/>
              <a:t>41</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03BAEB-59A7-0C48-A666-10ABDF049276}" type="slidenum">
              <a:rPr lang="en-US" sz="1200">
                <a:solidFill>
                  <a:srgbClr val="000000"/>
                </a:solidFill>
              </a:rPr>
              <a:pPr/>
              <a:t>42</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5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0BCAE9-E9D8-9649-ABB9-6E00A0577259}" type="slidenum">
              <a:rPr lang="en-US" sz="1200">
                <a:solidFill>
                  <a:srgbClr val="000000"/>
                </a:solidFill>
              </a:rPr>
              <a:pPr/>
              <a:t>43</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1A2D7B-D1C9-F246-BC51-EC82EBBB6BC6}" type="slidenum">
              <a:rPr lang="en-US" sz="1200">
                <a:solidFill>
                  <a:srgbClr val="000000"/>
                </a:solidFill>
              </a:rPr>
              <a:pPr/>
              <a:t>44</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A84763-AE33-4143-A5CB-71753BC8D8A4}" type="slidenum">
              <a:rPr lang="en-US" sz="1200">
                <a:solidFill>
                  <a:srgbClr val="000000"/>
                </a:solidFill>
              </a:rPr>
              <a:pPr/>
              <a:t>45</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CCFFC0-1544-454C-985B-DD9B64951AA3}" type="slidenum">
              <a:rPr lang="en-US" sz="1200">
                <a:solidFill>
                  <a:srgbClr val="000000"/>
                </a:solidFill>
              </a:rPr>
              <a:pPr/>
              <a:t>46</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3D760B-16AC-334D-AADD-96A54ED152EE}" type="slidenum">
              <a:rPr lang="en-US" sz="1200">
                <a:solidFill>
                  <a:srgbClr val="000000"/>
                </a:solidFill>
              </a:rPr>
              <a:pPr/>
              <a:t>47</a:t>
            </a:fld>
            <a:endParaRPr lang="en-US" sz="1200">
              <a:solidFill>
                <a:srgbClr val="000000"/>
              </a:solidFill>
            </a:endParaRPr>
          </a:p>
        </p:txBody>
      </p:sp>
      <p:sp>
        <p:nvSpPr>
          <p:cNvPr id="993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5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EB1554-6BC9-B84D-928F-588A162476A7}" type="slidenum">
              <a:rPr lang="en-US" sz="1200">
                <a:solidFill>
                  <a:srgbClr val="000000"/>
                </a:solidFill>
              </a:rPr>
              <a:pPr/>
              <a:t>48</a:t>
            </a:fld>
            <a:endParaRPr lang="en-US" sz="1200">
              <a:solidFill>
                <a:srgbClr val="000000"/>
              </a:solidFill>
            </a:endParaRPr>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5F3C88-801D-6844-8051-B485479EB35F}" type="slidenum">
              <a:rPr lang="en-US" sz="1200">
                <a:solidFill>
                  <a:srgbClr val="000000"/>
                </a:solidFill>
              </a:rPr>
              <a:pPr/>
              <a:t>4</a:t>
            </a:fld>
            <a:endParaRPr lang="en-US" sz="1200">
              <a:solidFill>
                <a:srgbClr val="000000"/>
              </a:solidFill>
            </a:endParaRPr>
          </a:p>
        </p:txBody>
      </p:sp>
      <p:sp>
        <p:nvSpPr>
          <p:cNvPr id="81923"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4C7E41-82BC-804D-AB8B-BAAB4D4C345C}" type="slidenum">
              <a:rPr lang="en-US" sz="1200">
                <a:solidFill>
                  <a:srgbClr val="000000"/>
                </a:solidFill>
              </a:rPr>
              <a:pPr/>
              <a:t>49</a:t>
            </a:fld>
            <a:endParaRPr lang="en-US" sz="1200">
              <a:solidFill>
                <a:srgbClr val="000000"/>
              </a:solidFill>
            </a:endParaRPr>
          </a:p>
        </p:txBody>
      </p:sp>
      <p:sp>
        <p:nvSpPr>
          <p:cNvPr id="10137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1F5A35-7FD1-C14F-B827-6AA32CDB2BEB}" type="slidenum">
              <a:rPr lang="en-US" sz="1200">
                <a:solidFill>
                  <a:srgbClr val="000000"/>
                </a:solidFill>
              </a:rPr>
              <a:pPr/>
              <a:t>51</a:t>
            </a:fld>
            <a:endParaRPr lang="en-US" sz="1200">
              <a:solidFill>
                <a:srgbClr val="000000"/>
              </a:solidFill>
            </a:endParaRPr>
          </a:p>
        </p:txBody>
      </p:sp>
      <p:sp>
        <p:nvSpPr>
          <p:cNvPr id="10137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32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6BBDA1-EB78-3843-8EAB-0E0547D8D37F}" type="slidenum">
              <a:rPr lang="en-US" sz="1200">
                <a:solidFill>
                  <a:srgbClr val="000000"/>
                </a:solidFill>
              </a:rPr>
              <a:pPr/>
              <a:t>52</a:t>
            </a:fld>
            <a:endParaRPr lang="en-US" sz="1200">
              <a:solidFill>
                <a:srgbClr val="000000"/>
              </a:solidFill>
            </a:endParaRPr>
          </a:p>
        </p:txBody>
      </p:sp>
      <p:sp>
        <p:nvSpPr>
          <p:cNvPr id="378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34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A246ED-FE18-B447-8803-7C60C2490ED1}" type="slidenum">
              <a:rPr lang="en-US" sz="1200">
                <a:solidFill>
                  <a:srgbClr val="000000"/>
                </a:solidFill>
              </a:rPr>
              <a:pPr/>
              <a:t>53</a:t>
            </a:fld>
            <a:endParaRPr lang="en-US" sz="1200">
              <a:solidFill>
                <a:srgbClr val="000000"/>
              </a:solidFill>
            </a:endParaRPr>
          </a:p>
        </p:txBody>
      </p:sp>
      <p:sp>
        <p:nvSpPr>
          <p:cNvPr id="1034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36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C0B0EF-5887-C847-91A0-81D8FF02A09A}" type="slidenum">
              <a:rPr lang="en-US" sz="1200">
                <a:solidFill>
                  <a:srgbClr val="000000"/>
                </a:solidFill>
              </a:rPr>
              <a:pPr/>
              <a:t>54</a:t>
            </a:fld>
            <a:endParaRPr lang="en-US" sz="1200">
              <a:solidFill>
                <a:srgbClr val="000000"/>
              </a:solidFill>
            </a:endParaRPr>
          </a:p>
        </p:txBody>
      </p:sp>
      <p:sp>
        <p:nvSpPr>
          <p:cNvPr id="3235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38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FCE3-563A-9549-992F-DE4228EFC0A2}" type="slidenum">
              <a:rPr lang="en-US" sz="1200">
                <a:solidFill>
                  <a:srgbClr val="000000"/>
                </a:solidFill>
              </a:rPr>
              <a:pPr/>
              <a:t>57</a:t>
            </a:fld>
            <a:endParaRPr lang="en-US" sz="1200">
              <a:solidFill>
                <a:srgbClr val="000000"/>
              </a:solidFill>
            </a:endParaRPr>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43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B5F1E9-784F-854A-9D95-AA84CF8A5391}" type="slidenum">
              <a:rPr lang="en-US" sz="1200">
                <a:solidFill>
                  <a:srgbClr val="000000"/>
                </a:solidFill>
              </a:rPr>
              <a:pPr/>
              <a:t>58</a:t>
            </a:fld>
            <a:endParaRPr lang="en-US" sz="1200">
              <a:solidFill>
                <a:srgbClr val="000000"/>
              </a:solidFill>
            </a:endParaRPr>
          </a:p>
        </p:txBody>
      </p:sp>
      <p:sp>
        <p:nvSpPr>
          <p:cNvPr id="2119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45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DE47C7-FAAB-5543-9A3E-C7C779A53D5C}" type="slidenum">
              <a:rPr lang="en-US" sz="1200">
                <a:solidFill>
                  <a:srgbClr val="000000"/>
                </a:solidFill>
              </a:rPr>
              <a:pPr/>
              <a:t>60</a:t>
            </a:fld>
            <a:endParaRPr lang="en-US" sz="1200">
              <a:solidFill>
                <a:srgbClr val="000000"/>
              </a:solidFill>
            </a:endParaRPr>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481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860B90-84E3-C844-880F-D7704B0BAEDA}" type="slidenum">
              <a:rPr lang="en-US" sz="1200">
                <a:solidFill>
                  <a:srgbClr val="000000"/>
                </a:solidFill>
              </a:rPr>
              <a:pPr/>
              <a:t>63</a:t>
            </a:fld>
            <a:endParaRPr lang="en-US" sz="1200">
              <a:solidFill>
                <a:srgbClr val="000000"/>
              </a:solidFill>
            </a:endParaRPr>
          </a:p>
        </p:txBody>
      </p:sp>
      <p:sp>
        <p:nvSpPr>
          <p:cNvPr id="3276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52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6FC2E7-3DAB-9A42-9A09-40809B4A004F}" type="slidenum">
              <a:rPr lang="en-US" sz="1200">
                <a:solidFill>
                  <a:srgbClr val="000000"/>
                </a:solidFill>
              </a:rPr>
              <a:pPr/>
              <a:t>64</a:t>
            </a:fld>
            <a:endParaRPr lang="en-US" sz="1200">
              <a:solidFill>
                <a:srgbClr val="000000"/>
              </a:solidFill>
            </a:endParaRPr>
          </a:p>
        </p:txBody>
      </p:sp>
      <p:sp>
        <p:nvSpPr>
          <p:cNvPr id="3297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C8FEB9-EEA6-E44C-9D22-193B63FB0CE3}" type="slidenum">
              <a:rPr lang="en-US" sz="1200">
                <a:solidFill>
                  <a:srgbClr val="000000"/>
                </a:solidFill>
              </a:rPr>
              <a:pPr/>
              <a:t>6</a:t>
            </a:fld>
            <a:endParaRPr lang="en-US" sz="1200">
              <a:solidFill>
                <a:srgbClr val="000000"/>
              </a:solidFill>
            </a:endParaRPr>
          </a:p>
        </p:txBody>
      </p:sp>
      <p:sp>
        <p:nvSpPr>
          <p:cNvPr id="84995"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E1B33E-04F3-A047-BACB-EB752D32B9AC}" type="slidenum">
              <a:rPr lang="en-US" sz="1200">
                <a:solidFill>
                  <a:srgbClr val="000000"/>
                </a:solidFill>
              </a:rPr>
              <a:pPr/>
              <a:t>65</a:t>
            </a:fld>
            <a:endParaRPr lang="en-US" sz="1200">
              <a:solidFill>
                <a:srgbClr val="000000"/>
              </a:solidFill>
            </a:endParaRPr>
          </a:p>
        </p:txBody>
      </p:sp>
      <p:sp>
        <p:nvSpPr>
          <p:cNvPr id="3276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56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B080E5-4D01-C74C-B986-2D5BE0D59CE2}" type="slidenum">
              <a:rPr lang="en-US" sz="1200">
                <a:solidFill>
                  <a:srgbClr val="000000"/>
                </a:solidFill>
              </a:rPr>
              <a:pPr/>
              <a:t>7</a:t>
            </a:fld>
            <a:endParaRPr lang="en-US" sz="1200">
              <a:solidFill>
                <a:srgbClr val="000000"/>
              </a:solidFill>
            </a:endParaRPr>
          </a:p>
        </p:txBody>
      </p:sp>
      <p:sp>
        <p:nvSpPr>
          <p:cNvPr id="87043"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936079-D96A-8E42-A57D-CC11134ED5B2}" type="slidenum">
              <a:rPr lang="en-US" sz="1200">
                <a:solidFill>
                  <a:srgbClr val="000000"/>
                </a:solidFill>
              </a:rPr>
              <a:pPr/>
              <a:t>8</a:t>
            </a:fld>
            <a:endParaRPr lang="en-US" sz="1200">
              <a:solidFill>
                <a:srgbClr val="000000"/>
              </a:solidFill>
            </a:endParaRPr>
          </a:p>
        </p:txBody>
      </p:sp>
      <p:sp>
        <p:nvSpPr>
          <p:cNvPr id="89091"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D1B8E1-6844-3340-91B7-54B604EE007A}" type="slidenum">
              <a:rPr lang="en-US" sz="1200">
                <a:solidFill>
                  <a:srgbClr val="000000"/>
                </a:solidFill>
              </a:rPr>
              <a:pPr/>
              <a:t>10</a:t>
            </a:fld>
            <a:endParaRPr lang="en-US" sz="1200">
              <a:solidFill>
                <a:srgbClr val="000000"/>
              </a:solidFill>
            </a:endParaRPr>
          </a:p>
        </p:txBody>
      </p:sp>
      <p:sp>
        <p:nvSpPr>
          <p:cNvPr id="92163"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F74393-7031-214F-8F59-CA5D5DCF3A36}" type="slidenum">
              <a:rPr lang="en-US" sz="1200">
                <a:solidFill>
                  <a:srgbClr val="000000"/>
                </a:solidFill>
              </a:rPr>
              <a:pPr/>
              <a:t>11</a:t>
            </a:fld>
            <a:endParaRPr lang="en-US" sz="1200">
              <a:solidFill>
                <a:srgbClr val="000000"/>
              </a:solidFill>
            </a:endParaRPr>
          </a:p>
        </p:txBody>
      </p:sp>
      <p:sp>
        <p:nvSpPr>
          <p:cNvPr id="94211"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466512-7C28-0142-B454-F2DE5E122154}" type="slidenum">
              <a:rPr lang="en-US" sz="1200">
                <a:solidFill>
                  <a:srgbClr val="000000"/>
                </a:solidFill>
              </a:rPr>
              <a:pPr/>
              <a:t>12</a:t>
            </a:fld>
            <a:endParaRPr lang="en-US" sz="1200">
              <a:solidFill>
                <a:srgbClr val="000000"/>
              </a:solidFill>
            </a:endParaRPr>
          </a:p>
        </p:txBody>
      </p:sp>
      <p:sp>
        <p:nvSpPr>
          <p:cNvPr id="96259"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1255713" y="1371600"/>
            <a:ext cx="6629400" cy="2057400"/>
          </a:xfrm>
        </p:spPr>
        <p:txBody>
          <a:bodyPr anchor="b"/>
          <a:lstStyle>
            <a:lvl1pPr>
              <a:defRPr/>
            </a:lvl1pPr>
          </a:lstStyle>
          <a:p>
            <a:pPr lvl="0"/>
            <a:r>
              <a:rPr lang="en-US" noProof="0"/>
              <a:t>Click to edit Master title style</a:t>
            </a:r>
          </a:p>
        </p:txBody>
      </p:sp>
      <p:sp>
        <p:nvSpPr>
          <p:cNvPr id="23555" name="Rectangle 3"/>
          <p:cNvSpPr>
            <a:spLocks noGrp="1" noChangeArrowheads="1"/>
          </p:cNvSpPr>
          <p:nvPr>
            <p:ph type="subTitle" idx="1"/>
          </p:nvPr>
        </p:nvSpPr>
        <p:spPr>
          <a:xfrm>
            <a:off x="1371600" y="38100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05AFC-4BB9-9441-837F-72E839EC46F1}" type="slidenum">
              <a:rPr lang="en-US"/>
              <a:pPr>
                <a:defRPr/>
              </a:pPr>
              <a:t>‹#›</a:t>
            </a:fld>
            <a:endParaRPr lang="en-US"/>
          </a:p>
        </p:txBody>
      </p:sp>
    </p:spTree>
    <p:extLst>
      <p:ext uri="{BB962C8B-B14F-4D97-AF65-F5344CB8AC3E}">
        <p14:creationId xmlns:p14="http://schemas.microsoft.com/office/powerpoint/2010/main" val="334500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94709F-6901-B348-9168-B3B2D166F050}" type="slidenum">
              <a:rPr lang="en-US"/>
              <a:pPr>
                <a:defRPr/>
              </a:pPr>
              <a:t>‹#›</a:t>
            </a:fld>
            <a:endParaRPr lang="en-US"/>
          </a:p>
        </p:txBody>
      </p:sp>
    </p:spTree>
    <p:extLst>
      <p:ext uri="{BB962C8B-B14F-4D97-AF65-F5344CB8AC3E}">
        <p14:creationId xmlns:p14="http://schemas.microsoft.com/office/powerpoint/2010/main" val="34966709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pPr>
              <a:defRPr/>
            </a:pPr>
            <a:fld id="{732DB864-22D5-F94E-AFBA-4FAE2E72BDD9}" type="slidenum">
              <a:rPr lang="en-US"/>
              <a:pPr>
                <a:defRPr/>
              </a:pPr>
              <a:t>‹#›</a:t>
            </a:fld>
            <a:endParaRPr lang="en-US"/>
          </a:p>
        </p:txBody>
      </p:sp>
    </p:spTree>
    <p:extLst>
      <p:ext uri="{BB962C8B-B14F-4D97-AF65-F5344CB8AC3E}">
        <p14:creationId xmlns:p14="http://schemas.microsoft.com/office/powerpoint/2010/main" val="3909430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47107"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60A1D-CFB0-B944-A119-BE6B204FA7B8}" type="slidenum">
              <a:rPr lang="en-US"/>
              <a:pPr>
                <a:defRPr/>
              </a:pPr>
              <a:t>‹#›</a:t>
            </a:fld>
            <a:endParaRPr lang="en-US"/>
          </a:p>
        </p:txBody>
      </p:sp>
    </p:spTree>
    <p:extLst>
      <p:ext uri="{BB962C8B-B14F-4D97-AF65-F5344CB8AC3E}">
        <p14:creationId xmlns:p14="http://schemas.microsoft.com/office/powerpoint/2010/main" val="9409302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9C9075-9608-9D41-9222-ABA9D8B012FE}" type="slidenum">
              <a:rPr lang="en-US"/>
              <a:pPr>
                <a:defRPr/>
              </a:pPr>
              <a:t>‹#›</a:t>
            </a:fld>
            <a:endParaRPr lang="en-US"/>
          </a:p>
        </p:txBody>
      </p:sp>
    </p:spTree>
    <p:extLst>
      <p:ext uri="{BB962C8B-B14F-4D97-AF65-F5344CB8AC3E}">
        <p14:creationId xmlns:p14="http://schemas.microsoft.com/office/powerpoint/2010/main" val="14293940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09751D-954B-3547-B523-7AD0A14E61AC}" type="slidenum">
              <a:rPr lang="en-US"/>
              <a:pPr>
                <a:defRPr/>
              </a:pPr>
              <a:t>‹#›</a:t>
            </a:fld>
            <a:endParaRPr lang="en-US"/>
          </a:p>
        </p:txBody>
      </p:sp>
    </p:spTree>
    <p:extLst>
      <p:ext uri="{BB962C8B-B14F-4D97-AF65-F5344CB8AC3E}">
        <p14:creationId xmlns:p14="http://schemas.microsoft.com/office/powerpoint/2010/main" val="16590646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EA4D65-0087-ED45-8EF6-FE7FD1B3A4A3}" type="slidenum">
              <a:rPr lang="en-US"/>
              <a:pPr>
                <a:defRPr/>
              </a:pPr>
              <a:t>‹#›</a:t>
            </a:fld>
            <a:endParaRPr lang="en-US"/>
          </a:p>
        </p:txBody>
      </p:sp>
    </p:spTree>
    <p:extLst>
      <p:ext uri="{BB962C8B-B14F-4D97-AF65-F5344CB8AC3E}">
        <p14:creationId xmlns:p14="http://schemas.microsoft.com/office/powerpoint/2010/main" val="428832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764ED9-8046-B544-95DF-A9EFE042E680}" type="slidenum">
              <a:rPr lang="en-US"/>
              <a:pPr>
                <a:defRPr/>
              </a:pPr>
              <a:t>‹#›</a:t>
            </a:fld>
            <a:endParaRPr lang="en-US"/>
          </a:p>
        </p:txBody>
      </p:sp>
    </p:spTree>
    <p:extLst>
      <p:ext uri="{BB962C8B-B14F-4D97-AF65-F5344CB8AC3E}">
        <p14:creationId xmlns:p14="http://schemas.microsoft.com/office/powerpoint/2010/main" val="32336185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B664E3-1CD8-164E-B9A1-D586105DBE54}" type="slidenum">
              <a:rPr lang="en-US"/>
              <a:pPr>
                <a:defRPr/>
              </a:pPr>
              <a:t>‹#›</a:t>
            </a:fld>
            <a:endParaRPr lang="en-US"/>
          </a:p>
        </p:txBody>
      </p:sp>
    </p:spTree>
    <p:extLst>
      <p:ext uri="{BB962C8B-B14F-4D97-AF65-F5344CB8AC3E}">
        <p14:creationId xmlns:p14="http://schemas.microsoft.com/office/powerpoint/2010/main" val="17933108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62AAEE-D7C0-6A41-9827-3F66F13E1830}" type="slidenum">
              <a:rPr lang="en-US"/>
              <a:pPr>
                <a:defRPr/>
              </a:pPr>
              <a:t>‹#›</a:t>
            </a:fld>
            <a:endParaRPr lang="en-US"/>
          </a:p>
        </p:txBody>
      </p:sp>
    </p:spTree>
    <p:extLst>
      <p:ext uri="{BB962C8B-B14F-4D97-AF65-F5344CB8AC3E}">
        <p14:creationId xmlns:p14="http://schemas.microsoft.com/office/powerpoint/2010/main" val="7874981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10339D-15B7-4C44-9CA0-536776F82F83}" type="slidenum">
              <a:rPr lang="en-US"/>
              <a:pPr>
                <a:defRPr/>
              </a:pPr>
              <a:t>‹#›</a:t>
            </a:fld>
            <a:endParaRPr lang="en-US"/>
          </a:p>
        </p:txBody>
      </p:sp>
    </p:spTree>
    <p:extLst>
      <p:ext uri="{BB962C8B-B14F-4D97-AF65-F5344CB8AC3E}">
        <p14:creationId xmlns:p14="http://schemas.microsoft.com/office/powerpoint/2010/main" val="27735572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FE531C-8289-134F-8190-81961033F785}" type="slidenum">
              <a:rPr lang="en-US"/>
              <a:pPr>
                <a:defRPr/>
              </a:pPr>
              <a:t>‹#›</a:t>
            </a:fld>
            <a:endParaRPr lang="en-US"/>
          </a:p>
        </p:txBody>
      </p:sp>
    </p:spTree>
    <p:extLst>
      <p:ext uri="{BB962C8B-B14F-4D97-AF65-F5344CB8AC3E}">
        <p14:creationId xmlns:p14="http://schemas.microsoft.com/office/powerpoint/2010/main" val="203782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B97FD-A4F2-3244-941B-F8E63C1FF417}" type="slidenum">
              <a:rPr lang="en-US"/>
              <a:pPr>
                <a:defRPr/>
              </a:pPr>
              <a:t>‹#›</a:t>
            </a:fld>
            <a:endParaRPr lang="en-US"/>
          </a:p>
        </p:txBody>
      </p:sp>
    </p:spTree>
    <p:extLst>
      <p:ext uri="{BB962C8B-B14F-4D97-AF65-F5344CB8AC3E}">
        <p14:creationId xmlns:p14="http://schemas.microsoft.com/office/powerpoint/2010/main" val="20257633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3F426A-2366-2047-8219-940D781C7CD7}" type="slidenum">
              <a:rPr lang="en-US"/>
              <a:pPr>
                <a:defRPr/>
              </a:pPr>
              <a:t>‹#›</a:t>
            </a:fld>
            <a:endParaRPr lang="en-US"/>
          </a:p>
        </p:txBody>
      </p:sp>
    </p:spTree>
    <p:extLst>
      <p:ext uri="{BB962C8B-B14F-4D97-AF65-F5344CB8AC3E}">
        <p14:creationId xmlns:p14="http://schemas.microsoft.com/office/powerpoint/2010/main" val="10195032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D5E479-9D4A-C84F-85D1-2B49E5C52D52}" type="slidenum">
              <a:rPr lang="en-US"/>
              <a:pPr>
                <a:defRPr/>
              </a:pPr>
              <a:t>‹#›</a:t>
            </a:fld>
            <a:endParaRPr lang="en-US"/>
          </a:p>
        </p:txBody>
      </p:sp>
    </p:spTree>
    <p:extLst>
      <p:ext uri="{BB962C8B-B14F-4D97-AF65-F5344CB8AC3E}">
        <p14:creationId xmlns:p14="http://schemas.microsoft.com/office/powerpoint/2010/main" val="2168186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CA4FC430-980D-954C-A2E7-82901B375E01}" type="slidenum">
              <a:rPr lang="en-US"/>
              <a:pPr>
                <a:defRPr/>
              </a:pPr>
              <a:t>‹#›</a:t>
            </a:fld>
            <a:endParaRPr lang="en-US"/>
          </a:p>
        </p:txBody>
      </p:sp>
    </p:spTree>
    <p:extLst>
      <p:ext uri="{BB962C8B-B14F-4D97-AF65-F5344CB8AC3E}">
        <p14:creationId xmlns:p14="http://schemas.microsoft.com/office/powerpoint/2010/main" val="42648911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F73E1FD6-66CB-7444-A52F-5618833A0BA1}" type="slidenum">
              <a:rPr lang="en-US"/>
              <a:pPr>
                <a:defRPr/>
              </a:pPr>
              <a:t>‹#›</a:t>
            </a:fld>
            <a:endParaRPr lang="en-US"/>
          </a:p>
        </p:txBody>
      </p:sp>
    </p:spTree>
    <p:extLst>
      <p:ext uri="{BB962C8B-B14F-4D97-AF65-F5344CB8AC3E}">
        <p14:creationId xmlns:p14="http://schemas.microsoft.com/office/powerpoint/2010/main" val="17986198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05DA6D3-A88D-2B46-BF13-46A3A3DEC63A}" type="slidenum">
              <a:rPr lang="en-US"/>
              <a:pPr>
                <a:defRPr/>
              </a:pPr>
              <a:t>‹#›</a:t>
            </a:fld>
            <a:endParaRPr lang="en-US"/>
          </a:p>
        </p:txBody>
      </p:sp>
    </p:spTree>
    <p:extLst>
      <p:ext uri="{BB962C8B-B14F-4D97-AF65-F5344CB8AC3E}">
        <p14:creationId xmlns:p14="http://schemas.microsoft.com/office/powerpoint/2010/main" val="2721367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0EB009F8-97A2-5544-A349-83EFE5FD8A6D}" type="slidenum">
              <a:rPr lang="en-US"/>
              <a:pPr>
                <a:defRPr/>
              </a:pPr>
              <a:t>‹#›</a:t>
            </a:fld>
            <a:endParaRPr lang="en-US"/>
          </a:p>
        </p:txBody>
      </p:sp>
    </p:spTree>
    <p:extLst>
      <p:ext uri="{BB962C8B-B14F-4D97-AF65-F5344CB8AC3E}">
        <p14:creationId xmlns:p14="http://schemas.microsoft.com/office/powerpoint/2010/main" val="13655339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cs typeface="ＭＳ Ｐゴシック" charset="0"/>
              </a:defRPr>
            </a:lvl1pPr>
          </a:lstStyle>
          <a:p>
            <a:pPr>
              <a:defRPr/>
            </a:pPr>
            <a:fld id="{F03E0342-8AE7-554D-8CF0-60FB4B2554D2}" type="slidenum">
              <a:rPr lang="en-US"/>
              <a:pPr>
                <a:defRPr/>
              </a:pPr>
              <a:t>‹#›</a:t>
            </a:fld>
            <a:endParaRPr lang="en-US"/>
          </a:p>
        </p:txBody>
      </p:sp>
    </p:spTree>
    <p:extLst>
      <p:ext uri="{BB962C8B-B14F-4D97-AF65-F5344CB8AC3E}">
        <p14:creationId xmlns:p14="http://schemas.microsoft.com/office/powerpoint/2010/main" val="18988061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cs typeface="ＭＳ Ｐゴシック" charset="0"/>
              </a:defRPr>
            </a:lvl1pPr>
          </a:lstStyle>
          <a:p>
            <a:pPr>
              <a:defRPr/>
            </a:pPr>
            <a:fld id="{5C1E478E-3087-C240-B11E-95DCFF488996}" type="slidenum">
              <a:rPr lang="en-US"/>
              <a:pPr>
                <a:defRPr/>
              </a:pPr>
              <a:t>‹#›</a:t>
            </a:fld>
            <a:endParaRPr lang="en-US"/>
          </a:p>
        </p:txBody>
      </p:sp>
    </p:spTree>
    <p:extLst>
      <p:ext uri="{BB962C8B-B14F-4D97-AF65-F5344CB8AC3E}">
        <p14:creationId xmlns:p14="http://schemas.microsoft.com/office/powerpoint/2010/main" val="35900255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cs typeface="ＭＳ Ｐゴシック" charset="0"/>
              </a:defRPr>
            </a:lvl1pPr>
          </a:lstStyle>
          <a:p>
            <a:pPr>
              <a:defRPr/>
            </a:pPr>
            <a:fld id="{157806BD-364F-894E-A1F9-A65A15A48416}" type="slidenum">
              <a:rPr lang="en-US"/>
              <a:pPr>
                <a:defRPr/>
              </a:pPr>
              <a:t>‹#›</a:t>
            </a:fld>
            <a:endParaRPr lang="en-US"/>
          </a:p>
        </p:txBody>
      </p:sp>
    </p:spTree>
    <p:extLst>
      <p:ext uri="{BB962C8B-B14F-4D97-AF65-F5344CB8AC3E}">
        <p14:creationId xmlns:p14="http://schemas.microsoft.com/office/powerpoint/2010/main" val="26642576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4AE71523-AD80-0A41-BB22-0B3E9B28EA78}" type="slidenum">
              <a:rPr lang="en-US"/>
              <a:pPr>
                <a:defRPr/>
              </a:pPr>
              <a:t>‹#›</a:t>
            </a:fld>
            <a:endParaRPr lang="en-US"/>
          </a:p>
        </p:txBody>
      </p:sp>
    </p:spTree>
    <p:extLst>
      <p:ext uri="{BB962C8B-B14F-4D97-AF65-F5344CB8AC3E}">
        <p14:creationId xmlns:p14="http://schemas.microsoft.com/office/powerpoint/2010/main" val="609838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4ECDFC-9130-8D44-AC2A-EDE4F742699A}" type="slidenum">
              <a:rPr lang="en-US"/>
              <a:pPr>
                <a:defRPr/>
              </a:pPr>
              <a:t>‹#›</a:t>
            </a:fld>
            <a:endParaRPr lang="en-US"/>
          </a:p>
        </p:txBody>
      </p:sp>
    </p:spTree>
    <p:extLst>
      <p:ext uri="{BB962C8B-B14F-4D97-AF65-F5344CB8AC3E}">
        <p14:creationId xmlns:p14="http://schemas.microsoft.com/office/powerpoint/2010/main" val="18444489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85F0F041-8EBE-8848-B317-D39D9CE806FC}" type="slidenum">
              <a:rPr lang="en-US"/>
              <a:pPr>
                <a:defRPr/>
              </a:pPr>
              <a:t>‹#›</a:t>
            </a:fld>
            <a:endParaRPr lang="en-US"/>
          </a:p>
        </p:txBody>
      </p:sp>
    </p:spTree>
    <p:extLst>
      <p:ext uri="{BB962C8B-B14F-4D97-AF65-F5344CB8AC3E}">
        <p14:creationId xmlns:p14="http://schemas.microsoft.com/office/powerpoint/2010/main" val="38536894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7BFFD35-6880-2D4D-BC32-280C18140C33}" type="slidenum">
              <a:rPr lang="en-US"/>
              <a:pPr>
                <a:defRPr/>
              </a:pPr>
              <a:t>‹#›</a:t>
            </a:fld>
            <a:endParaRPr lang="en-US"/>
          </a:p>
        </p:txBody>
      </p:sp>
    </p:spTree>
    <p:extLst>
      <p:ext uri="{BB962C8B-B14F-4D97-AF65-F5344CB8AC3E}">
        <p14:creationId xmlns:p14="http://schemas.microsoft.com/office/powerpoint/2010/main" val="36733889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54ECCC4-7E16-AF4B-8F4D-8E952ACE41F7}" type="slidenum">
              <a:rPr lang="en-US"/>
              <a:pPr>
                <a:defRPr/>
              </a:pPr>
              <a:t>‹#›</a:t>
            </a:fld>
            <a:endParaRPr lang="en-US"/>
          </a:p>
        </p:txBody>
      </p:sp>
    </p:spTree>
    <p:extLst>
      <p:ext uri="{BB962C8B-B14F-4D97-AF65-F5344CB8AC3E}">
        <p14:creationId xmlns:p14="http://schemas.microsoft.com/office/powerpoint/2010/main" val="7591595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95235"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43D0AD8-8E68-B541-BF55-16CB35E9C472}" type="slidenum">
              <a:rPr lang="en-US"/>
              <a:pPr>
                <a:defRPr/>
              </a:pPr>
              <a:t>‹#›</a:t>
            </a:fld>
            <a:endParaRPr lang="en-US"/>
          </a:p>
        </p:txBody>
      </p:sp>
    </p:spTree>
    <p:extLst>
      <p:ext uri="{BB962C8B-B14F-4D97-AF65-F5344CB8AC3E}">
        <p14:creationId xmlns:p14="http://schemas.microsoft.com/office/powerpoint/2010/main" val="30578591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04E7F-D7CA-B548-8254-EF12A475CAA2}" type="slidenum">
              <a:rPr lang="en-US"/>
              <a:pPr>
                <a:defRPr/>
              </a:pPr>
              <a:t>‹#›</a:t>
            </a:fld>
            <a:endParaRPr lang="en-US"/>
          </a:p>
        </p:txBody>
      </p:sp>
    </p:spTree>
    <p:extLst>
      <p:ext uri="{BB962C8B-B14F-4D97-AF65-F5344CB8AC3E}">
        <p14:creationId xmlns:p14="http://schemas.microsoft.com/office/powerpoint/2010/main" val="33840233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1F3FCA-F4F4-3541-8E62-73FA6630AABF}" type="slidenum">
              <a:rPr lang="en-US"/>
              <a:pPr>
                <a:defRPr/>
              </a:pPr>
              <a:t>‹#›</a:t>
            </a:fld>
            <a:endParaRPr lang="en-US"/>
          </a:p>
        </p:txBody>
      </p:sp>
    </p:spTree>
    <p:extLst>
      <p:ext uri="{BB962C8B-B14F-4D97-AF65-F5344CB8AC3E}">
        <p14:creationId xmlns:p14="http://schemas.microsoft.com/office/powerpoint/2010/main" val="22372100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169788-C47B-A945-8315-94112796DCC1}" type="slidenum">
              <a:rPr lang="en-US"/>
              <a:pPr>
                <a:defRPr/>
              </a:pPr>
              <a:t>‹#›</a:t>
            </a:fld>
            <a:endParaRPr lang="en-US"/>
          </a:p>
        </p:txBody>
      </p:sp>
    </p:spTree>
    <p:extLst>
      <p:ext uri="{BB962C8B-B14F-4D97-AF65-F5344CB8AC3E}">
        <p14:creationId xmlns:p14="http://schemas.microsoft.com/office/powerpoint/2010/main" val="8674227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382BE8-5AAC-9542-AEFC-2F798847694B}" type="slidenum">
              <a:rPr lang="en-US"/>
              <a:pPr>
                <a:defRPr/>
              </a:pPr>
              <a:t>‹#›</a:t>
            </a:fld>
            <a:endParaRPr lang="en-US"/>
          </a:p>
        </p:txBody>
      </p:sp>
    </p:spTree>
    <p:extLst>
      <p:ext uri="{BB962C8B-B14F-4D97-AF65-F5344CB8AC3E}">
        <p14:creationId xmlns:p14="http://schemas.microsoft.com/office/powerpoint/2010/main" val="28010264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AF056D1-4C23-5346-811C-3BE71B2B987D}" type="slidenum">
              <a:rPr lang="en-US"/>
              <a:pPr>
                <a:defRPr/>
              </a:pPr>
              <a:t>‹#›</a:t>
            </a:fld>
            <a:endParaRPr lang="en-US"/>
          </a:p>
        </p:txBody>
      </p:sp>
    </p:spTree>
    <p:extLst>
      <p:ext uri="{BB962C8B-B14F-4D97-AF65-F5344CB8AC3E}">
        <p14:creationId xmlns:p14="http://schemas.microsoft.com/office/powerpoint/2010/main" val="13744388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391766-FE29-304C-A815-1D05D35D7B73}" type="slidenum">
              <a:rPr lang="en-US"/>
              <a:pPr>
                <a:defRPr/>
              </a:pPr>
              <a:t>‹#›</a:t>
            </a:fld>
            <a:endParaRPr lang="en-US"/>
          </a:p>
        </p:txBody>
      </p:sp>
    </p:spTree>
    <p:extLst>
      <p:ext uri="{BB962C8B-B14F-4D97-AF65-F5344CB8AC3E}">
        <p14:creationId xmlns:p14="http://schemas.microsoft.com/office/powerpoint/2010/main" val="3168001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8F1318-E681-F647-B924-3648AF253198}" type="slidenum">
              <a:rPr lang="en-US"/>
              <a:pPr>
                <a:defRPr/>
              </a:pPr>
              <a:t>‹#›</a:t>
            </a:fld>
            <a:endParaRPr lang="en-US"/>
          </a:p>
        </p:txBody>
      </p:sp>
    </p:spTree>
    <p:extLst>
      <p:ext uri="{BB962C8B-B14F-4D97-AF65-F5344CB8AC3E}">
        <p14:creationId xmlns:p14="http://schemas.microsoft.com/office/powerpoint/2010/main" val="5140087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E688B6-6BDB-974E-B86C-95E306C88196}" type="slidenum">
              <a:rPr lang="en-US"/>
              <a:pPr>
                <a:defRPr/>
              </a:pPr>
              <a:t>‹#›</a:t>
            </a:fld>
            <a:endParaRPr lang="en-US"/>
          </a:p>
        </p:txBody>
      </p:sp>
    </p:spTree>
    <p:extLst>
      <p:ext uri="{BB962C8B-B14F-4D97-AF65-F5344CB8AC3E}">
        <p14:creationId xmlns:p14="http://schemas.microsoft.com/office/powerpoint/2010/main" val="31957873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8FAA53-8B51-3348-9DB6-4AF27FC108B4}" type="slidenum">
              <a:rPr lang="en-US"/>
              <a:pPr>
                <a:defRPr/>
              </a:pPr>
              <a:t>‹#›</a:t>
            </a:fld>
            <a:endParaRPr lang="en-US"/>
          </a:p>
        </p:txBody>
      </p:sp>
    </p:spTree>
    <p:extLst>
      <p:ext uri="{BB962C8B-B14F-4D97-AF65-F5344CB8AC3E}">
        <p14:creationId xmlns:p14="http://schemas.microsoft.com/office/powerpoint/2010/main" val="11017291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A439CF-7188-6C4D-AD4D-C8975528573C}" type="slidenum">
              <a:rPr lang="en-US"/>
              <a:pPr>
                <a:defRPr/>
              </a:pPr>
              <a:t>‹#›</a:t>
            </a:fld>
            <a:endParaRPr lang="en-US"/>
          </a:p>
        </p:txBody>
      </p:sp>
    </p:spTree>
    <p:extLst>
      <p:ext uri="{BB962C8B-B14F-4D97-AF65-F5344CB8AC3E}">
        <p14:creationId xmlns:p14="http://schemas.microsoft.com/office/powerpoint/2010/main" val="25166622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4C21BC-54D6-F647-9A7C-C686E967B839}" type="slidenum">
              <a:rPr lang="en-US"/>
              <a:pPr>
                <a:defRPr/>
              </a:pPr>
              <a:t>‹#›</a:t>
            </a:fld>
            <a:endParaRPr lang="en-US"/>
          </a:p>
        </p:txBody>
      </p:sp>
    </p:spTree>
    <p:extLst>
      <p:ext uri="{BB962C8B-B14F-4D97-AF65-F5344CB8AC3E}">
        <p14:creationId xmlns:p14="http://schemas.microsoft.com/office/powerpoint/2010/main" val="28011439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9FA5A74-0BD3-0549-86A0-931A2F1B22BE}" type="slidenum">
              <a:rPr lang="en-US"/>
              <a:pPr>
                <a:defRPr/>
              </a:pPr>
              <a:t>‹#›</a:t>
            </a:fld>
            <a:endParaRPr lang="en-US"/>
          </a:p>
        </p:txBody>
      </p:sp>
    </p:spTree>
    <p:extLst>
      <p:ext uri="{BB962C8B-B14F-4D97-AF65-F5344CB8AC3E}">
        <p14:creationId xmlns:p14="http://schemas.microsoft.com/office/powerpoint/2010/main" val="36585822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0C4055C-3328-F54E-9D9F-F76D8669C9B2}" type="slidenum">
              <a:rPr lang="en-US"/>
              <a:pPr>
                <a:defRPr/>
              </a:pPr>
              <a:t>‹#›</a:t>
            </a:fld>
            <a:endParaRPr lang="en-US"/>
          </a:p>
        </p:txBody>
      </p:sp>
    </p:spTree>
    <p:extLst>
      <p:ext uri="{BB962C8B-B14F-4D97-AF65-F5344CB8AC3E}">
        <p14:creationId xmlns:p14="http://schemas.microsoft.com/office/powerpoint/2010/main" val="4680116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D5BF404-6FD2-DF4C-A48F-B968E5950DE1}" type="slidenum">
              <a:rPr lang="en-US"/>
              <a:pPr>
                <a:defRPr/>
              </a:pPr>
              <a:t>‹#›</a:t>
            </a:fld>
            <a:endParaRPr lang="en-US"/>
          </a:p>
        </p:txBody>
      </p:sp>
    </p:spTree>
    <p:extLst>
      <p:ext uri="{BB962C8B-B14F-4D97-AF65-F5344CB8AC3E}">
        <p14:creationId xmlns:p14="http://schemas.microsoft.com/office/powerpoint/2010/main" val="11280033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63BC09B-61A0-FE4B-AB00-8DD7F31F0947}" type="slidenum">
              <a:rPr lang="en-US"/>
              <a:pPr>
                <a:defRPr/>
              </a:pPr>
              <a:t>‹#›</a:t>
            </a:fld>
            <a:endParaRPr lang="en-US"/>
          </a:p>
        </p:txBody>
      </p:sp>
    </p:spTree>
    <p:extLst>
      <p:ext uri="{BB962C8B-B14F-4D97-AF65-F5344CB8AC3E}">
        <p14:creationId xmlns:p14="http://schemas.microsoft.com/office/powerpoint/2010/main" val="20493274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052482B-2AE1-3E4F-8AA0-7F1978FF8872}" type="slidenum">
              <a:rPr lang="en-US"/>
              <a:pPr>
                <a:defRPr/>
              </a:pPr>
              <a:t>‹#›</a:t>
            </a:fld>
            <a:endParaRPr lang="en-US"/>
          </a:p>
        </p:txBody>
      </p:sp>
    </p:spTree>
    <p:extLst>
      <p:ext uri="{BB962C8B-B14F-4D97-AF65-F5344CB8AC3E}">
        <p14:creationId xmlns:p14="http://schemas.microsoft.com/office/powerpoint/2010/main" val="33092312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9B271A1-FCC7-E744-9E90-0487DE5436C2}" type="slidenum">
              <a:rPr lang="en-US"/>
              <a:pPr>
                <a:defRPr/>
              </a:pPr>
              <a:t>‹#›</a:t>
            </a:fld>
            <a:endParaRPr lang="en-US"/>
          </a:p>
        </p:txBody>
      </p:sp>
    </p:spTree>
    <p:extLst>
      <p:ext uri="{BB962C8B-B14F-4D97-AF65-F5344CB8AC3E}">
        <p14:creationId xmlns:p14="http://schemas.microsoft.com/office/powerpoint/2010/main" val="2829020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4B6674-C40D-6F48-9F50-8677A94B93F0}" type="slidenum">
              <a:rPr lang="en-US"/>
              <a:pPr>
                <a:defRPr/>
              </a:pPr>
              <a:t>‹#›</a:t>
            </a:fld>
            <a:endParaRPr lang="en-US"/>
          </a:p>
        </p:txBody>
      </p:sp>
    </p:spTree>
    <p:extLst>
      <p:ext uri="{BB962C8B-B14F-4D97-AF65-F5344CB8AC3E}">
        <p14:creationId xmlns:p14="http://schemas.microsoft.com/office/powerpoint/2010/main" val="34801613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35F29BB3-5E19-AB47-A03F-C1BDE7FD4600}" type="slidenum">
              <a:rPr lang="en-US"/>
              <a:pPr>
                <a:defRPr/>
              </a:pPr>
              <a:t>‹#›</a:t>
            </a:fld>
            <a:endParaRPr lang="en-US"/>
          </a:p>
        </p:txBody>
      </p:sp>
    </p:spTree>
    <p:extLst>
      <p:ext uri="{BB962C8B-B14F-4D97-AF65-F5344CB8AC3E}">
        <p14:creationId xmlns:p14="http://schemas.microsoft.com/office/powerpoint/2010/main" val="17817084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173A490-2C7C-C54E-8B95-3FBC1C25B54D}" type="slidenum">
              <a:rPr lang="en-US"/>
              <a:pPr>
                <a:defRPr/>
              </a:pPr>
              <a:t>‹#›</a:t>
            </a:fld>
            <a:endParaRPr lang="en-US"/>
          </a:p>
        </p:txBody>
      </p:sp>
    </p:spTree>
    <p:extLst>
      <p:ext uri="{BB962C8B-B14F-4D97-AF65-F5344CB8AC3E}">
        <p14:creationId xmlns:p14="http://schemas.microsoft.com/office/powerpoint/2010/main" val="33715576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1DDC665-F650-F44D-8A7D-21728FB86D6D}" type="slidenum">
              <a:rPr lang="en-US"/>
              <a:pPr>
                <a:defRPr/>
              </a:pPr>
              <a:t>‹#›</a:t>
            </a:fld>
            <a:endParaRPr lang="en-US"/>
          </a:p>
        </p:txBody>
      </p:sp>
    </p:spTree>
    <p:extLst>
      <p:ext uri="{BB962C8B-B14F-4D97-AF65-F5344CB8AC3E}">
        <p14:creationId xmlns:p14="http://schemas.microsoft.com/office/powerpoint/2010/main" val="22777792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78D1AD4-886D-E544-BD4B-F55E5D29979E}" type="slidenum">
              <a:rPr lang="en-US"/>
              <a:pPr>
                <a:defRPr/>
              </a:pPr>
              <a:t>‹#›</a:t>
            </a:fld>
            <a:endParaRPr lang="en-US"/>
          </a:p>
        </p:txBody>
      </p:sp>
    </p:spTree>
    <p:extLst>
      <p:ext uri="{BB962C8B-B14F-4D97-AF65-F5344CB8AC3E}">
        <p14:creationId xmlns:p14="http://schemas.microsoft.com/office/powerpoint/2010/main" val="19391059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D8AAEA0-6A8E-984C-A501-8F8AD9420E5E}" type="slidenum">
              <a:rPr lang="en-US"/>
              <a:pPr>
                <a:defRPr/>
              </a:pPr>
              <a:t>‹#›</a:t>
            </a:fld>
            <a:endParaRPr lang="en-US"/>
          </a:p>
        </p:txBody>
      </p:sp>
    </p:spTree>
    <p:extLst>
      <p:ext uri="{BB962C8B-B14F-4D97-AF65-F5344CB8AC3E}">
        <p14:creationId xmlns:p14="http://schemas.microsoft.com/office/powerpoint/2010/main" val="2664051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FFEB07-CEB3-EE42-A3BB-246DF5E464D7}" type="slidenum">
              <a:rPr lang="en-US"/>
              <a:pPr>
                <a:defRPr/>
              </a:pPr>
              <a:t>‹#›</a:t>
            </a:fld>
            <a:endParaRPr lang="en-US"/>
          </a:p>
        </p:txBody>
      </p:sp>
    </p:spTree>
    <p:extLst>
      <p:ext uri="{BB962C8B-B14F-4D97-AF65-F5344CB8AC3E}">
        <p14:creationId xmlns:p14="http://schemas.microsoft.com/office/powerpoint/2010/main" val="23418632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DAB1DF-1FD3-4F43-8B3A-FC4557DAFDAF}" type="slidenum">
              <a:rPr lang="en-US"/>
              <a:pPr>
                <a:defRPr/>
              </a:pPr>
              <a:t>‹#›</a:t>
            </a:fld>
            <a:endParaRPr lang="en-US"/>
          </a:p>
        </p:txBody>
      </p:sp>
    </p:spTree>
    <p:extLst>
      <p:ext uri="{BB962C8B-B14F-4D97-AF65-F5344CB8AC3E}">
        <p14:creationId xmlns:p14="http://schemas.microsoft.com/office/powerpoint/2010/main" val="34543179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9BE3D-32F0-494B-A917-7E1475E9E080}" type="slidenum">
              <a:rPr lang="en-US"/>
              <a:pPr>
                <a:defRPr/>
              </a:pPr>
              <a:t>‹#›</a:t>
            </a:fld>
            <a:endParaRPr lang="en-US"/>
          </a:p>
        </p:txBody>
      </p:sp>
    </p:spTree>
    <p:extLst>
      <p:ext uri="{BB962C8B-B14F-4D97-AF65-F5344CB8AC3E}">
        <p14:creationId xmlns:p14="http://schemas.microsoft.com/office/powerpoint/2010/main" val="5914771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3C35D3-6550-C047-B6D8-67B4399F8E49}" type="slidenum">
              <a:rPr lang="en-US"/>
              <a:pPr>
                <a:defRPr/>
              </a:pPr>
              <a:t>‹#›</a:t>
            </a:fld>
            <a:endParaRPr lang="en-US"/>
          </a:p>
        </p:txBody>
      </p:sp>
    </p:spTree>
    <p:extLst>
      <p:ext uri="{BB962C8B-B14F-4D97-AF65-F5344CB8AC3E}">
        <p14:creationId xmlns:p14="http://schemas.microsoft.com/office/powerpoint/2010/main" val="41953609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CCE2C4-A5D0-2146-B84A-4FEA605FD350}" type="slidenum">
              <a:rPr lang="en-US"/>
              <a:pPr>
                <a:defRPr/>
              </a:pPr>
              <a:t>‹#›</a:t>
            </a:fld>
            <a:endParaRPr lang="en-US"/>
          </a:p>
        </p:txBody>
      </p:sp>
    </p:spTree>
    <p:extLst>
      <p:ext uri="{BB962C8B-B14F-4D97-AF65-F5344CB8AC3E}">
        <p14:creationId xmlns:p14="http://schemas.microsoft.com/office/powerpoint/2010/main" val="3948439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B72367-0B5C-8545-A7A1-0E0F97985293}" type="slidenum">
              <a:rPr lang="en-US"/>
              <a:pPr>
                <a:defRPr/>
              </a:pPr>
              <a:t>‹#›</a:t>
            </a:fld>
            <a:endParaRPr lang="en-US"/>
          </a:p>
        </p:txBody>
      </p:sp>
    </p:spTree>
    <p:extLst>
      <p:ext uri="{BB962C8B-B14F-4D97-AF65-F5344CB8AC3E}">
        <p14:creationId xmlns:p14="http://schemas.microsoft.com/office/powerpoint/2010/main" val="32884469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1640D1-2A7D-5B49-8423-E88D4C9F222F}" type="slidenum">
              <a:rPr lang="en-US"/>
              <a:pPr>
                <a:defRPr/>
              </a:pPr>
              <a:t>‹#›</a:t>
            </a:fld>
            <a:endParaRPr lang="en-US"/>
          </a:p>
        </p:txBody>
      </p:sp>
    </p:spTree>
    <p:extLst>
      <p:ext uri="{BB962C8B-B14F-4D97-AF65-F5344CB8AC3E}">
        <p14:creationId xmlns:p14="http://schemas.microsoft.com/office/powerpoint/2010/main" val="1007635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B64D66-1D53-4F42-8E09-561FBF7A1727}" type="slidenum">
              <a:rPr lang="en-US"/>
              <a:pPr>
                <a:defRPr/>
              </a:pPr>
              <a:t>‹#›</a:t>
            </a:fld>
            <a:endParaRPr lang="en-US"/>
          </a:p>
        </p:txBody>
      </p:sp>
    </p:spTree>
    <p:extLst>
      <p:ext uri="{BB962C8B-B14F-4D97-AF65-F5344CB8AC3E}">
        <p14:creationId xmlns:p14="http://schemas.microsoft.com/office/powerpoint/2010/main" val="20524542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D56608-368D-F946-A191-E74A4C8BB2FB}" type="slidenum">
              <a:rPr lang="en-US"/>
              <a:pPr>
                <a:defRPr/>
              </a:pPr>
              <a:t>‹#›</a:t>
            </a:fld>
            <a:endParaRPr lang="en-US"/>
          </a:p>
        </p:txBody>
      </p:sp>
    </p:spTree>
    <p:extLst>
      <p:ext uri="{BB962C8B-B14F-4D97-AF65-F5344CB8AC3E}">
        <p14:creationId xmlns:p14="http://schemas.microsoft.com/office/powerpoint/2010/main" val="7020679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C05AE3-1B6B-B645-8C8E-1BF4BDD52B50}" type="slidenum">
              <a:rPr lang="en-US"/>
              <a:pPr>
                <a:defRPr/>
              </a:pPr>
              <a:t>‹#›</a:t>
            </a:fld>
            <a:endParaRPr lang="en-US"/>
          </a:p>
        </p:txBody>
      </p:sp>
    </p:spTree>
    <p:extLst>
      <p:ext uri="{BB962C8B-B14F-4D97-AF65-F5344CB8AC3E}">
        <p14:creationId xmlns:p14="http://schemas.microsoft.com/office/powerpoint/2010/main" val="24236174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8BD192-D7FD-0B4E-B7DF-84C3438DADCE}" type="slidenum">
              <a:rPr lang="en-US"/>
              <a:pPr>
                <a:defRPr/>
              </a:pPr>
              <a:t>‹#›</a:t>
            </a:fld>
            <a:endParaRPr lang="en-US"/>
          </a:p>
        </p:txBody>
      </p:sp>
    </p:spTree>
    <p:extLst>
      <p:ext uri="{BB962C8B-B14F-4D97-AF65-F5344CB8AC3E}">
        <p14:creationId xmlns:p14="http://schemas.microsoft.com/office/powerpoint/2010/main" val="29514068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4895D7-B091-F647-9296-73D5197430CC}" type="slidenum">
              <a:rPr lang="en-US"/>
              <a:pPr>
                <a:defRPr/>
              </a:pPr>
              <a:t>‹#›</a:t>
            </a:fld>
            <a:endParaRPr lang="en-US"/>
          </a:p>
        </p:txBody>
      </p:sp>
    </p:spTree>
    <p:extLst>
      <p:ext uri="{BB962C8B-B14F-4D97-AF65-F5344CB8AC3E}">
        <p14:creationId xmlns:p14="http://schemas.microsoft.com/office/powerpoint/2010/main" val="13598117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95235"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B43500D-5333-A04E-B3A8-04FDA9CFD2AE}" type="slidenum">
              <a:rPr lang="en-US"/>
              <a:pPr>
                <a:defRPr/>
              </a:pPr>
              <a:t>‹#›</a:t>
            </a:fld>
            <a:endParaRPr lang="en-US"/>
          </a:p>
        </p:txBody>
      </p:sp>
    </p:spTree>
    <p:extLst>
      <p:ext uri="{BB962C8B-B14F-4D97-AF65-F5344CB8AC3E}">
        <p14:creationId xmlns:p14="http://schemas.microsoft.com/office/powerpoint/2010/main" val="31021195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7E769B-7DCA-E042-A933-F0BCC7629951}" type="slidenum">
              <a:rPr lang="en-US"/>
              <a:pPr>
                <a:defRPr/>
              </a:pPr>
              <a:t>‹#›</a:t>
            </a:fld>
            <a:endParaRPr lang="en-US"/>
          </a:p>
        </p:txBody>
      </p:sp>
    </p:spTree>
    <p:extLst>
      <p:ext uri="{BB962C8B-B14F-4D97-AF65-F5344CB8AC3E}">
        <p14:creationId xmlns:p14="http://schemas.microsoft.com/office/powerpoint/2010/main" val="9025296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841ED1-F6ED-7D47-950F-FD2F1DB05F34}" type="slidenum">
              <a:rPr lang="en-US"/>
              <a:pPr>
                <a:defRPr/>
              </a:pPr>
              <a:t>‹#›</a:t>
            </a:fld>
            <a:endParaRPr lang="en-US"/>
          </a:p>
        </p:txBody>
      </p:sp>
    </p:spTree>
    <p:extLst>
      <p:ext uri="{BB962C8B-B14F-4D97-AF65-F5344CB8AC3E}">
        <p14:creationId xmlns:p14="http://schemas.microsoft.com/office/powerpoint/2010/main" val="18347158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4F4744-681F-3547-9EB0-468E9BB40ADA}" type="slidenum">
              <a:rPr lang="en-US"/>
              <a:pPr>
                <a:defRPr/>
              </a:pPr>
              <a:t>‹#›</a:t>
            </a:fld>
            <a:endParaRPr lang="en-US"/>
          </a:p>
        </p:txBody>
      </p:sp>
    </p:spTree>
    <p:extLst>
      <p:ext uri="{BB962C8B-B14F-4D97-AF65-F5344CB8AC3E}">
        <p14:creationId xmlns:p14="http://schemas.microsoft.com/office/powerpoint/2010/main" val="3441260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07FE9A-4436-1A44-97C4-25DF6A868E6F}" type="slidenum">
              <a:rPr lang="en-US"/>
              <a:pPr>
                <a:defRPr/>
              </a:pPr>
              <a:t>‹#›</a:t>
            </a:fld>
            <a:endParaRPr lang="en-US"/>
          </a:p>
        </p:txBody>
      </p:sp>
    </p:spTree>
    <p:extLst>
      <p:ext uri="{BB962C8B-B14F-4D97-AF65-F5344CB8AC3E}">
        <p14:creationId xmlns:p14="http://schemas.microsoft.com/office/powerpoint/2010/main" val="31493302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A521A6-84FF-E740-B94D-37991A5B11B2}" type="slidenum">
              <a:rPr lang="en-US"/>
              <a:pPr>
                <a:defRPr/>
              </a:pPr>
              <a:t>‹#›</a:t>
            </a:fld>
            <a:endParaRPr lang="en-US"/>
          </a:p>
        </p:txBody>
      </p:sp>
    </p:spTree>
    <p:extLst>
      <p:ext uri="{BB962C8B-B14F-4D97-AF65-F5344CB8AC3E}">
        <p14:creationId xmlns:p14="http://schemas.microsoft.com/office/powerpoint/2010/main" val="9033747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1E23A7-76AA-254C-8E77-9B26A37F54D2}" type="slidenum">
              <a:rPr lang="en-US"/>
              <a:pPr>
                <a:defRPr/>
              </a:pPr>
              <a:t>‹#›</a:t>
            </a:fld>
            <a:endParaRPr lang="en-US"/>
          </a:p>
        </p:txBody>
      </p:sp>
    </p:spTree>
    <p:extLst>
      <p:ext uri="{BB962C8B-B14F-4D97-AF65-F5344CB8AC3E}">
        <p14:creationId xmlns:p14="http://schemas.microsoft.com/office/powerpoint/2010/main" val="12183887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998C3C-0B59-0A48-B933-5326D8EAB703}" type="slidenum">
              <a:rPr lang="en-US"/>
              <a:pPr>
                <a:defRPr/>
              </a:pPr>
              <a:t>‹#›</a:t>
            </a:fld>
            <a:endParaRPr lang="en-US"/>
          </a:p>
        </p:txBody>
      </p:sp>
    </p:spTree>
    <p:extLst>
      <p:ext uri="{BB962C8B-B14F-4D97-AF65-F5344CB8AC3E}">
        <p14:creationId xmlns:p14="http://schemas.microsoft.com/office/powerpoint/2010/main" val="32612883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6DCADD-6EB5-2349-9649-94DACA63C303}" type="slidenum">
              <a:rPr lang="en-US"/>
              <a:pPr>
                <a:defRPr/>
              </a:pPr>
              <a:t>‹#›</a:t>
            </a:fld>
            <a:endParaRPr lang="en-US"/>
          </a:p>
        </p:txBody>
      </p:sp>
    </p:spTree>
    <p:extLst>
      <p:ext uri="{BB962C8B-B14F-4D97-AF65-F5344CB8AC3E}">
        <p14:creationId xmlns:p14="http://schemas.microsoft.com/office/powerpoint/2010/main" val="42674949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499A6A-3F80-0E49-B4EF-60DFD6D264FF}" type="slidenum">
              <a:rPr lang="en-US"/>
              <a:pPr>
                <a:defRPr/>
              </a:pPr>
              <a:t>‹#›</a:t>
            </a:fld>
            <a:endParaRPr lang="en-US"/>
          </a:p>
        </p:txBody>
      </p:sp>
    </p:spTree>
    <p:extLst>
      <p:ext uri="{BB962C8B-B14F-4D97-AF65-F5344CB8AC3E}">
        <p14:creationId xmlns:p14="http://schemas.microsoft.com/office/powerpoint/2010/main" val="7284549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BED536-6E87-C747-BE6C-D4BAB4D5C1E8}" type="slidenum">
              <a:rPr lang="en-US"/>
              <a:pPr>
                <a:defRPr/>
              </a:pPr>
              <a:t>‹#›</a:t>
            </a:fld>
            <a:endParaRPr lang="en-US"/>
          </a:p>
        </p:txBody>
      </p:sp>
    </p:spTree>
    <p:extLst>
      <p:ext uri="{BB962C8B-B14F-4D97-AF65-F5344CB8AC3E}">
        <p14:creationId xmlns:p14="http://schemas.microsoft.com/office/powerpoint/2010/main" val="28422690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87FBD-12B5-524B-A1AF-748ADC1C69B3}" type="slidenum">
              <a:rPr lang="en-US"/>
              <a:pPr>
                <a:defRPr/>
              </a:pPr>
              <a:t>‹#›</a:t>
            </a:fld>
            <a:endParaRPr lang="en-US"/>
          </a:p>
        </p:txBody>
      </p:sp>
    </p:spTree>
    <p:extLst>
      <p:ext uri="{BB962C8B-B14F-4D97-AF65-F5344CB8AC3E}">
        <p14:creationId xmlns:p14="http://schemas.microsoft.com/office/powerpoint/2010/main" val="39121806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94EA41-3F7A-7449-9904-09354615B52B}" type="slidenum">
              <a:rPr lang="en-US"/>
              <a:pPr>
                <a:defRPr/>
              </a:pPr>
              <a:t>‹#›</a:t>
            </a:fld>
            <a:endParaRPr lang="en-US"/>
          </a:p>
        </p:txBody>
      </p:sp>
    </p:spTree>
    <p:extLst>
      <p:ext uri="{BB962C8B-B14F-4D97-AF65-F5344CB8AC3E}">
        <p14:creationId xmlns:p14="http://schemas.microsoft.com/office/powerpoint/2010/main" val="24092127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0DE9162-93AA-3F4B-A966-63D922DAAF98}" type="slidenum">
              <a:rPr lang="en-US"/>
              <a:pPr>
                <a:defRPr/>
              </a:pPr>
              <a:t>‹#›</a:t>
            </a:fld>
            <a:endParaRPr lang="en-US"/>
          </a:p>
        </p:txBody>
      </p:sp>
    </p:spTree>
    <p:extLst>
      <p:ext uri="{BB962C8B-B14F-4D97-AF65-F5344CB8AC3E}">
        <p14:creationId xmlns:p14="http://schemas.microsoft.com/office/powerpoint/2010/main" val="580698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82F64AF-3CCA-2D4C-9016-D267993FE222}" type="slidenum">
              <a:rPr lang="en-US"/>
              <a:pPr>
                <a:defRPr/>
              </a:pPr>
              <a:t>‹#›</a:t>
            </a:fld>
            <a:endParaRPr lang="en-US"/>
          </a:p>
        </p:txBody>
      </p:sp>
    </p:spTree>
    <p:extLst>
      <p:ext uri="{BB962C8B-B14F-4D97-AF65-F5344CB8AC3E}">
        <p14:creationId xmlns:p14="http://schemas.microsoft.com/office/powerpoint/2010/main" val="2976619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CF6043-103A-454F-BA37-EBDA8779A3C9}" type="slidenum">
              <a:rPr lang="en-US"/>
              <a:pPr>
                <a:defRPr/>
              </a:pPr>
              <a:t>‹#›</a:t>
            </a:fld>
            <a:endParaRPr lang="en-US"/>
          </a:p>
        </p:txBody>
      </p:sp>
    </p:spTree>
    <p:extLst>
      <p:ext uri="{BB962C8B-B14F-4D97-AF65-F5344CB8AC3E}">
        <p14:creationId xmlns:p14="http://schemas.microsoft.com/office/powerpoint/2010/main" val="1261229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94AF696-0D34-044C-A79C-B290215B8361}" type="slidenum">
              <a:rPr lang="en-US"/>
              <a:pPr>
                <a:defRPr/>
              </a:pPr>
              <a:t>‹#›</a:t>
            </a:fld>
            <a:endParaRPr lang="en-US"/>
          </a:p>
        </p:txBody>
      </p:sp>
    </p:spTree>
    <p:extLst>
      <p:ext uri="{BB962C8B-B14F-4D97-AF65-F5344CB8AC3E}">
        <p14:creationId xmlns:p14="http://schemas.microsoft.com/office/powerpoint/2010/main" val="38260412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27A08E1-6225-EB43-94A4-A0571EE16F24}" type="slidenum">
              <a:rPr lang="en-US"/>
              <a:pPr>
                <a:defRPr/>
              </a:pPr>
              <a:t>‹#›</a:t>
            </a:fld>
            <a:endParaRPr lang="en-US"/>
          </a:p>
        </p:txBody>
      </p:sp>
    </p:spTree>
    <p:extLst>
      <p:ext uri="{BB962C8B-B14F-4D97-AF65-F5344CB8AC3E}">
        <p14:creationId xmlns:p14="http://schemas.microsoft.com/office/powerpoint/2010/main" val="20711468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0FC5886-A8D0-334C-B82B-2703D1D3D628}" type="slidenum">
              <a:rPr lang="en-US"/>
              <a:pPr>
                <a:defRPr/>
              </a:pPr>
              <a:t>‹#›</a:t>
            </a:fld>
            <a:endParaRPr lang="en-US"/>
          </a:p>
        </p:txBody>
      </p:sp>
    </p:spTree>
    <p:extLst>
      <p:ext uri="{BB962C8B-B14F-4D97-AF65-F5344CB8AC3E}">
        <p14:creationId xmlns:p14="http://schemas.microsoft.com/office/powerpoint/2010/main" val="32387717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6F2FD8CA-C17E-A343-A728-12D719618462}" type="slidenum">
              <a:rPr lang="en-US"/>
              <a:pPr>
                <a:defRPr/>
              </a:pPr>
              <a:t>‹#›</a:t>
            </a:fld>
            <a:endParaRPr lang="en-US"/>
          </a:p>
        </p:txBody>
      </p:sp>
    </p:spTree>
    <p:extLst>
      <p:ext uri="{BB962C8B-B14F-4D97-AF65-F5344CB8AC3E}">
        <p14:creationId xmlns:p14="http://schemas.microsoft.com/office/powerpoint/2010/main" val="5367942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1E08C27-885D-A04F-A695-67E70935036E}" type="slidenum">
              <a:rPr lang="en-US"/>
              <a:pPr>
                <a:defRPr/>
              </a:pPr>
              <a:t>‹#›</a:t>
            </a:fld>
            <a:endParaRPr lang="en-US"/>
          </a:p>
        </p:txBody>
      </p:sp>
    </p:spTree>
    <p:extLst>
      <p:ext uri="{BB962C8B-B14F-4D97-AF65-F5344CB8AC3E}">
        <p14:creationId xmlns:p14="http://schemas.microsoft.com/office/powerpoint/2010/main" val="42013731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BB70154-B8B9-1240-AD10-A5792C9AF491}" type="slidenum">
              <a:rPr lang="en-US"/>
              <a:pPr>
                <a:defRPr/>
              </a:pPr>
              <a:t>‹#›</a:t>
            </a:fld>
            <a:endParaRPr lang="en-US"/>
          </a:p>
        </p:txBody>
      </p:sp>
    </p:spTree>
    <p:extLst>
      <p:ext uri="{BB962C8B-B14F-4D97-AF65-F5344CB8AC3E}">
        <p14:creationId xmlns:p14="http://schemas.microsoft.com/office/powerpoint/2010/main" val="28770505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1F08512-ACEA-D046-A41D-2A84C017F162}" type="slidenum">
              <a:rPr lang="en-US"/>
              <a:pPr>
                <a:defRPr/>
              </a:pPr>
              <a:t>‹#›</a:t>
            </a:fld>
            <a:endParaRPr lang="en-US"/>
          </a:p>
        </p:txBody>
      </p:sp>
    </p:spTree>
    <p:extLst>
      <p:ext uri="{BB962C8B-B14F-4D97-AF65-F5344CB8AC3E}">
        <p14:creationId xmlns:p14="http://schemas.microsoft.com/office/powerpoint/2010/main" val="23026453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28B965B-878F-2347-98F7-7B106613AFA5}" type="slidenum">
              <a:rPr lang="en-US"/>
              <a:pPr>
                <a:defRPr/>
              </a:pPr>
              <a:t>‹#›</a:t>
            </a:fld>
            <a:endParaRPr lang="en-US"/>
          </a:p>
        </p:txBody>
      </p:sp>
    </p:spTree>
    <p:extLst>
      <p:ext uri="{BB962C8B-B14F-4D97-AF65-F5344CB8AC3E}">
        <p14:creationId xmlns:p14="http://schemas.microsoft.com/office/powerpoint/2010/main" val="33867859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84037F05-32E8-684C-8C93-11043A8502AA}" type="slidenum">
              <a:rPr lang="en-US"/>
              <a:pPr>
                <a:defRPr/>
              </a:pPr>
              <a:t>‹#›</a:t>
            </a:fld>
            <a:endParaRPr lang="en-US"/>
          </a:p>
        </p:txBody>
      </p:sp>
    </p:spTree>
    <p:extLst>
      <p:ext uri="{BB962C8B-B14F-4D97-AF65-F5344CB8AC3E}">
        <p14:creationId xmlns:p14="http://schemas.microsoft.com/office/powerpoint/2010/main" val="14728991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F7FBD03-42A9-9941-B3C9-80A687FD7987}" type="slidenum">
              <a:rPr lang="en-US"/>
              <a:pPr>
                <a:defRPr/>
              </a:pPr>
              <a:t>‹#›</a:t>
            </a:fld>
            <a:endParaRPr lang="en-US"/>
          </a:p>
        </p:txBody>
      </p:sp>
    </p:spTree>
    <p:extLst>
      <p:ext uri="{BB962C8B-B14F-4D97-AF65-F5344CB8AC3E}">
        <p14:creationId xmlns:p14="http://schemas.microsoft.com/office/powerpoint/2010/main" val="3926805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F4370C-F8B1-1545-B2A0-5A75165B8695}" type="slidenum">
              <a:rPr lang="en-US"/>
              <a:pPr>
                <a:defRPr/>
              </a:pPr>
              <a:t>‹#›</a:t>
            </a:fld>
            <a:endParaRPr lang="en-US"/>
          </a:p>
        </p:txBody>
      </p:sp>
    </p:spTree>
    <p:extLst>
      <p:ext uri="{BB962C8B-B14F-4D97-AF65-F5344CB8AC3E}">
        <p14:creationId xmlns:p14="http://schemas.microsoft.com/office/powerpoint/2010/main" val="18897270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D12AF89-CD3F-CF42-ABAD-EF19276151A8}" type="slidenum">
              <a:rPr lang="en-US"/>
              <a:pPr>
                <a:defRPr/>
              </a:pPr>
              <a:t>‹#›</a:t>
            </a:fld>
            <a:endParaRPr lang="en-US"/>
          </a:p>
        </p:txBody>
      </p:sp>
    </p:spTree>
    <p:extLst>
      <p:ext uri="{BB962C8B-B14F-4D97-AF65-F5344CB8AC3E}">
        <p14:creationId xmlns:p14="http://schemas.microsoft.com/office/powerpoint/2010/main" val="41988184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C2E419F-9AA8-C140-A721-0C6935621DFC}" type="slidenum">
              <a:rPr lang="en-US"/>
              <a:pPr>
                <a:defRPr/>
              </a:pPr>
              <a:t>‹#›</a:t>
            </a:fld>
            <a:endParaRPr lang="en-US"/>
          </a:p>
        </p:txBody>
      </p:sp>
    </p:spTree>
    <p:extLst>
      <p:ext uri="{BB962C8B-B14F-4D97-AF65-F5344CB8AC3E}">
        <p14:creationId xmlns:p14="http://schemas.microsoft.com/office/powerpoint/2010/main" val="4363419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C9477220-2E0A-D742-9374-70F439F4A861}" type="slidenum">
              <a:rPr lang="en-US"/>
              <a:pPr>
                <a:defRPr/>
              </a:pPr>
              <a:t>‹#›</a:t>
            </a:fld>
            <a:endParaRPr lang="en-US"/>
          </a:p>
        </p:txBody>
      </p:sp>
    </p:spTree>
    <p:extLst>
      <p:ext uri="{BB962C8B-B14F-4D97-AF65-F5344CB8AC3E}">
        <p14:creationId xmlns:p14="http://schemas.microsoft.com/office/powerpoint/2010/main" val="26606216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172E1EC5-84AD-C44D-BE36-EC11A06F48B2}" type="slidenum">
              <a:rPr lang="en-US"/>
              <a:pPr>
                <a:defRPr/>
              </a:pPr>
              <a:t>‹#›</a:t>
            </a:fld>
            <a:endParaRPr lang="en-US"/>
          </a:p>
        </p:txBody>
      </p:sp>
    </p:spTree>
    <p:extLst>
      <p:ext uri="{BB962C8B-B14F-4D97-AF65-F5344CB8AC3E}">
        <p14:creationId xmlns:p14="http://schemas.microsoft.com/office/powerpoint/2010/main" val="2497802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FA347FC-7E3E-D644-B77E-771CF69B7881}" type="slidenum">
              <a:rPr lang="en-US"/>
              <a:pPr>
                <a:defRPr/>
              </a:pPr>
              <a:t>‹#›</a:t>
            </a:fld>
            <a:endParaRPr lang="en-US"/>
          </a:p>
        </p:txBody>
      </p:sp>
    </p:spTree>
    <p:extLst>
      <p:ext uri="{BB962C8B-B14F-4D97-AF65-F5344CB8AC3E}">
        <p14:creationId xmlns:p14="http://schemas.microsoft.com/office/powerpoint/2010/main" val="41458445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853CE4-BAB2-9546-B566-FB30056DD1DC}" type="slidenum">
              <a:rPr lang="en-US"/>
              <a:pPr>
                <a:defRPr/>
              </a:pPr>
              <a:t>‹#›</a:t>
            </a:fld>
            <a:endParaRPr lang="en-US"/>
          </a:p>
        </p:txBody>
      </p:sp>
    </p:spTree>
    <p:extLst>
      <p:ext uri="{BB962C8B-B14F-4D97-AF65-F5344CB8AC3E}">
        <p14:creationId xmlns:p14="http://schemas.microsoft.com/office/powerpoint/2010/main" val="114589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0DC028A-915A-234D-AC76-F37379477DF8}" type="slidenum">
              <a:rPr lang="en-US"/>
              <a:pPr>
                <a:defRPr/>
              </a:pPr>
              <a:t>‹#›</a:t>
            </a:fld>
            <a:endParaRPr lang="en-US"/>
          </a:p>
        </p:txBody>
      </p:sp>
    </p:spTree>
    <p:extLst>
      <p:ext uri="{BB962C8B-B14F-4D97-AF65-F5344CB8AC3E}">
        <p14:creationId xmlns:p14="http://schemas.microsoft.com/office/powerpoint/2010/main" val="384120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2C6CB52-3B6F-0D41-8EFC-30B2FD071D80}" type="slidenum">
              <a:rPr lang="en-US"/>
              <a:pPr>
                <a:defRPr/>
              </a:pPr>
              <a:t>‹#›</a:t>
            </a:fld>
            <a:endParaRPr lang="en-US"/>
          </a:p>
        </p:txBody>
      </p:sp>
    </p:spTree>
    <p:extLst>
      <p:ext uri="{BB962C8B-B14F-4D97-AF65-F5344CB8AC3E}">
        <p14:creationId xmlns:p14="http://schemas.microsoft.com/office/powerpoint/2010/main" val="16956405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35D0B3-C26A-424E-A0E2-CB70A23147FD}" type="slidenum">
              <a:rPr lang="en-US"/>
              <a:pPr>
                <a:defRPr/>
              </a:pPr>
              <a:t>‹#›</a:t>
            </a:fld>
            <a:endParaRPr lang="en-US"/>
          </a:p>
        </p:txBody>
      </p:sp>
    </p:spTree>
    <p:extLst>
      <p:ext uri="{BB962C8B-B14F-4D97-AF65-F5344CB8AC3E}">
        <p14:creationId xmlns:p14="http://schemas.microsoft.com/office/powerpoint/2010/main" val="10357128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34BE58E-E555-A041-B3E2-AA2D2D166051}" type="slidenum">
              <a:rPr lang="en-US"/>
              <a:pPr>
                <a:defRPr/>
              </a:pPr>
              <a:t>‹#›</a:t>
            </a:fld>
            <a:endParaRPr lang="en-US"/>
          </a:p>
        </p:txBody>
      </p:sp>
    </p:spTree>
    <p:extLst>
      <p:ext uri="{BB962C8B-B14F-4D97-AF65-F5344CB8AC3E}">
        <p14:creationId xmlns:p14="http://schemas.microsoft.com/office/powerpoint/2010/main" val="413821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9FC187-0462-154C-AD8F-2ED30728F799}" type="slidenum">
              <a:rPr lang="en-US"/>
              <a:pPr>
                <a:defRPr/>
              </a:pPr>
              <a:t>‹#›</a:t>
            </a:fld>
            <a:endParaRPr lang="en-US"/>
          </a:p>
        </p:txBody>
      </p:sp>
    </p:spTree>
    <p:extLst>
      <p:ext uri="{BB962C8B-B14F-4D97-AF65-F5344CB8AC3E}">
        <p14:creationId xmlns:p14="http://schemas.microsoft.com/office/powerpoint/2010/main" val="41848041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BCBC3A83-377F-B346-9449-14AED915A140}" type="slidenum">
              <a:rPr lang="en-US"/>
              <a:pPr>
                <a:defRPr/>
              </a:pPr>
              <a:t>‹#›</a:t>
            </a:fld>
            <a:endParaRPr lang="en-US"/>
          </a:p>
        </p:txBody>
      </p:sp>
    </p:spTree>
    <p:extLst>
      <p:ext uri="{BB962C8B-B14F-4D97-AF65-F5344CB8AC3E}">
        <p14:creationId xmlns:p14="http://schemas.microsoft.com/office/powerpoint/2010/main" val="20865136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A02DCA09-ADC1-4F4B-8A04-F0D1CF2533F6}" type="slidenum">
              <a:rPr lang="en-US"/>
              <a:pPr>
                <a:defRPr/>
              </a:pPr>
              <a:t>‹#›</a:t>
            </a:fld>
            <a:endParaRPr lang="en-US"/>
          </a:p>
        </p:txBody>
      </p:sp>
    </p:spTree>
    <p:extLst>
      <p:ext uri="{BB962C8B-B14F-4D97-AF65-F5344CB8AC3E}">
        <p14:creationId xmlns:p14="http://schemas.microsoft.com/office/powerpoint/2010/main" val="32195291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91CADF04-CF91-7245-BD3F-C947A5A9DDC7}" type="slidenum">
              <a:rPr lang="en-US"/>
              <a:pPr>
                <a:defRPr/>
              </a:pPr>
              <a:t>‹#›</a:t>
            </a:fld>
            <a:endParaRPr lang="en-US"/>
          </a:p>
        </p:txBody>
      </p:sp>
    </p:spTree>
    <p:extLst>
      <p:ext uri="{BB962C8B-B14F-4D97-AF65-F5344CB8AC3E}">
        <p14:creationId xmlns:p14="http://schemas.microsoft.com/office/powerpoint/2010/main" val="32970482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88F6A026-A40A-6044-BB31-AF1CD7527CEC}" type="slidenum">
              <a:rPr lang="en-US"/>
              <a:pPr>
                <a:defRPr/>
              </a:pPr>
              <a:t>‹#›</a:t>
            </a:fld>
            <a:endParaRPr lang="en-US"/>
          </a:p>
        </p:txBody>
      </p:sp>
    </p:spTree>
    <p:extLst>
      <p:ext uri="{BB962C8B-B14F-4D97-AF65-F5344CB8AC3E}">
        <p14:creationId xmlns:p14="http://schemas.microsoft.com/office/powerpoint/2010/main" val="4094211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9EF91F0F-1166-6145-9B2A-CAFD6F002004}" type="slidenum">
              <a:rPr lang="en-US"/>
              <a:pPr>
                <a:defRPr/>
              </a:pPr>
              <a:t>‹#›</a:t>
            </a:fld>
            <a:endParaRPr lang="en-US"/>
          </a:p>
        </p:txBody>
      </p:sp>
    </p:spTree>
    <p:extLst>
      <p:ext uri="{BB962C8B-B14F-4D97-AF65-F5344CB8AC3E}">
        <p14:creationId xmlns:p14="http://schemas.microsoft.com/office/powerpoint/2010/main" val="3163168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CADF92F8-4771-F14C-B28A-2BECC185F381}" type="slidenum">
              <a:rPr lang="en-US"/>
              <a:pPr>
                <a:defRPr/>
              </a:pPr>
              <a:t>‹#›</a:t>
            </a:fld>
            <a:endParaRPr lang="en-US"/>
          </a:p>
        </p:txBody>
      </p:sp>
    </p:spTree>
    <p:extLst>
      <p:ext uri="{BB962C8B-B14F-4D97-AF65-F5344CB8AC3E}">
        <p14:creationId xmlns:p14="http://schemas.microsoft.com/office/powerpoint/2010/main" val="7579482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74FF7A3-163A-8C4A-8595-92201757315F}" type="slidenum">
              <a:rPr lang="en-US"/>
              <a:pPr>
                <a:defRPr/>
              </a:pPr>
              <a:t>‹#›</a:t>
            </a:fld>
            <a:endParaRPr lang="en-US"/>
          </a:p>
        </p:txBody>
      </p:sp>
    </p:spTree>
    <p:extLst>
      <p:ext uri="{BB962C8B-B14F-4D97-AF65-F5344CB8AC3E}">
        <p14:creationId xmlns:p14="http://schemas.microsoft.com/office/powerpoint/2010/main" val="23208707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B8B05AD-C798-C247-AF6F-26FBC3FDDC99}" type="slidenum">
              <a:rPr lang="en-US"/>
              <a:pPr>
                <a:defRPr/>
              </a:pPr>
              <a:t>‹#›</a:t>
            </a:fld>
            <a:endParaRPr lang="en-US"/>
          </a:p>
        </p:txBody>
      </p:sp>
    </p:spTree>
    <p:extLst>
      <p:ext uri="{BB962C8B-B14F-4D97-AF65-F5344CB8AC3E}">
        <p14:creationId xmlns:p14="http://schemas.microsoft.com/office/powerpoint/2010/main" val="14718449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6961DC39-7DBF-B046-A6AE-57910AA58B8F}" type="slidenum">
              <a:rPr lang="en-US"/>
              <a:pPr>
                <a:defRPr/>
              </a:pPr>
              <a:t>‹#›</a:t>
            </a:fld>
            <a:endParaRPr lang="en-US"/>
          </a:p>
        </p:txBody>
      </p:sp>
    </p:spTree>
    <p:extLst>
      <p:ext uri="{BB962C8B-B14F-4D97-AF65-F5344CB8AC3E}">
        <p14:creationId xmlns:p14="http://schemas.microsoft.com/office/powerpoint/2010/main" val="40981603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0C4088F-9471-344C-B044-E8E98995B4EF}" type="slidenum">
              <a:rPr lang="en-US"/>
              <a:pPr>
                <a:defRPr/>
              </a:pPr>
              <a:t>‹#›</a:t>
            </a:fld>
            <a:endParaRPr lang="en-US"/>
          </a:p>
        </p:txBody>
      </p:sp>
    </p:spTree>
    <p:extLst>
      <p:ext uri="{BB962C8B-B14F-4D97-AF65-F5344CB8AC3E}">
        <p14:creationId xmlns:p14="http://schemas.microsoft.com/office/powerpoint/2010/main" val="2842203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E6F06E-951E-554E-A2DC-D395A0F7A9AE}" type="slidenum">
              <a:rPr lang="en-US"/>
              <a:pPr>
                <a:defRPr/>
              </a:pPr>
              <a:t>‹#›</a:t>
            </a:fld>
            <a:endParaRPr lang="en-US"/>
          </a:p>
        </p:txBody>
      </p:sp>
    </p:spTree>
    <p:extLst>
      <p:ext uri="{BB962C8B-B14F-4D97-AF65-F5344CB8AC3E}">
        <p14:creationId xmlns:p14="http://schemas.microsoft.com/office/powerpoint/2010/main" val="4274107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C9825D-F34C-064E-A4D5-2AE57754AB48}" type="slidenum">
              <a:rPr lang="en-US"/>
              <a:pPr>
                <a:defRPr/>
              </a:pPr>
              <a:t>‹#›</a:t>
            </a:fld>
            <a:endParaRPr lang="en-US"/>
          </a:p>
        </p:txBody>
      </p:sp>
    </p:spTree>
    <p:extLst>
      <p:ext uri="{BB962C8B-B14F-4D97-AF65-F5344CB8AC3E}">
        <p14:creationId xmlns:p14="http://schemas.microsoft.com/office/powerpoint/2010/main" val="17759370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eaLnBrk="1" hangingPunct="1">
                <a:defRPr/>
              </a:pPr>
              <a:endParaRPr lang="en-US" b="1">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grpSp>
      <p:sp>
        <p:nvSpPr>
          <p:cNvPr id="5970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5970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eaLnBrk="0" hangingPunct="0">
              <a:defRPr/>
            </a:lvl1pPr>
          </a:lstStyle>
          <a:p>
            <a:pPr>
              <a:defRPr/>
            </a:pPr>
            <a:endParaRPr lang="en-US"/>
          </a:p>
        </p:txBody>
      </p:sp>
      <p:sp>
        <p:nvSpPr>
          <p:cNvPr id="13"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14" name="Rectangle 14"/>
          <p:cNvSpPr>
            <a:spLocks noGrp="1" noChangeArrowheads="1"/>
          </p:cNvSpPr>
          <p:nvPr>
            <p:ph type="sldNum" sz="quarter" idx="12"/>
          </p:nvPr>
        </p:nvSpPr>
        <p:spPr/>
        <p:txBody>
          <a:bodyPr/>
          <a:lstStyle>
            <a:lvl1pPr eaLnBrk="0" hangingPunct="0">
              <a:defRPr/>
            </a:lvl1pPr>
          </a:lstStyle>
          <a:p>
            <a:pPr>
              <a:defRPr/>
            </a:pPr>
            <a:fld id="{A803FC00-5DA8-7541-8A96-33A8FFB30A9E}" type="slidenum">
              <a:rPr lang="en-US"/>
              <a:pPr>
                <a:defRPr/>
              </a:pPr>
              <a:t>‹#›</a:t>
            </a:fld>
            <a:endParaRPr lang="en-US"/>
          </a:p>
        </p:txBody>
      </p:sp>
    </p:spTree>
    <p:extLst>
      <p:ext uri="{BB962C8B-B14F-4D97-AF65-F5344CB8AC3E}">
        <p14:creationId xmlns:p14="http://schemas.microsoft.com/office/powerpoint/2010/main" val="2583974995"/>
      </p:ext>
    </p:extLst>
  </p:cSld>
  <p:clrMapOvr>
    <a:masterClrMapping/>
  </p:clrMapOvr>
  <p:transition advClick="0" advTm="5000"/>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4283990-BE30-E545-ADD3-348427162001}" type="slidenum">
              <a:rPr lang="en-US"/>
              <a:pPr>
                <a:defRPr/>
              </a:pPr>
              <a:t>‹#›</a:t>
            </a:fld>
            <a:endParaRPr lang="en-US"/>
          </a:p>
        </p:txBody>
      </p:sp>
    </p:spTree>
    <p:extLst>
      <p:ext uri="{BB962C8B-B14F-4D97-AF65-F5344CB8AC3E}">
        <p14:creationId xmlns:p14="http://schemas.microsoft.com/office/powerpoint/2010/main" val="2329952683"/>
      </p:ext>
    </p:extLst>
  </p:cSld>
  <p:clrMapOvr>
    <a:masterClrMapping/>
  </p:clrMapOvr>
  <p:transition advClick="0" advTm="5000"/>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52AE28B-2E2F-6D47-A4F4-0C1CFF15E1FE}" type="slidenum">
              <a:rPr lang="en-US"/>
              <a:pPr>
                <a:defRPr/>
              </a:pPr>
              <a:t>‹#›</a:t>
            </a:fld>
            <a:endParaRPr lang="en-US"/>
          </a:p>
        </p:txBody>
      </p:sp>
    </p:spTree>
    <p:extLst>
      <p:ext uri="{BB962C8B-B14F-4D97-AF65-F5344CB8AC3E}">
        <p14:creationId xmlns:p14="http://schemas.microsoft.com/office/powerpoint/2010/main" val="655942180"/>
      </p:ext>
    </p:extLst>
  </p:cSld>
  <p:clrMapOvr>
    <a:masterClrMapping/>
  </p:clrMapOvr>
  <p:transition advClick="0" advTm="5000"/>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7CCD953B-56D5-9549-B4A4-7FABF0E64E64}" type="slidenum">
              <a:rPr lang="en-US"/>
              <a:pPr>
                <a:defRPr/>
              </a:pPr>
              <a:t>‹#›</a:t>
            </a:fld>
            <a:endParaRPr lang="en-US"/>
          </a:p>
        </p:txBody>
      </p:sp>
    </p:spTree>
    <p:extLst>
      <p:ext uri="{BB962C8B-B14F-4D97-AF65-F5344CB8AC3E}">
        <p14:creationId xmlns:p14="http://schemas.microsoft.com/office/powerpoint/2010/main" val="1716544358"/>
      </p:ext>
    </p:extLst>
  </p:cSld>
  <p:clrMapOvr>
    <a:masterClrMapping/>
  </p:clrMapOvr>
  <p:transition advClick="0" advTm="5000"/>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lvl1pPr>
          </a:lstStyle>
          <a:p>
            <a:pPr>
              <a:defRPr/>
            </a:pPr>
            <a:fld id="{34C74B66-EA62-C547-9B30-0C9E6F4F8994}" type="slidenum">
              <a:rPr lang="en-US"/>
              <a:pPr>
                <a:defRPr/>
              </a:pPr>
              <a:t>‹#›</a:t>
            </a:fld>
            <a:endParaRPr lang="en-US"/>
          </a:p>
        </p:txBody>
      </p:sp>
    </p:spTree>
    <p:extLst>
      <p:ext uri="{BB962C8B-B14F-4D97-AF65-F5344CB8AC3E}">
        <p14:creationId xmlns:p14="http://schemas.microsoft.com/office/powerpoint/2010/main" val="900265088"/>
      </p:ext>
    </p:extLst>
  </p:cSld>
  <p:clrMapOvr>
    <a:masterClrMapping/>
  </p:clrMapOvr>
  <p:transition advClick="0" advTm="5000"/>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lvl1pPr>
          </a:lstStyle>
          <a:p>
            <a:pPr>
              <a:defRPr/>
            </a:pPr>
            <a:fld id="{280AC228-B749-944A-98A5-949D5B93E64D}" type="slidenum">
              <a:rPr lang="en-US"/>
              <a:pPr>
                <a:defRPr/>
              </a:pPr>
              <a:t>‹#›</a:t>
            </a:fld>
            <a:endParaRPr lang="en-US"/>
          </a:p>
        </p:txBody>
      </p:sp>
    </p:spTree>
    <p:extLst>
      <p:ext uri="{BB962C8B-B14F-4D97-AF65-F5344CB8AC3E}">
        <p14:creationId xmlns:p14="http://schemas.microsoft.com/office/powerpoint/2010/main" val="2460603726"/>
      </p:ext>
    </p:extLst>
  </p:cSld>
  <p:clrMapOvr>
    <a:masterClrMapping/>
  </p:clrMapOvr>
  <p:transition advClick="0" advTm="5000"/>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lvl1pPr>
          </a:lstStyle>
          <a:p>
            <a:pPr>
              <a:defRPr/>
            </a:pPr>
            <a:fld id="{5D8F0A75-6D16-A148-BED1-5584C6EE2B9A}" type="slidenum">
              <a:rPr lang="en-US"/>
              <a:pPr>
                <a:defRPr/>
              </a:pPr>
              <a:t>‹#›</a:t>
            </a:fld>
            <a:endParaRPr lang="en-US"/>
          </a:p>
        </p:txBody>
      </p:sp>
    </p:spTree>
    <p:extLst>
      <p:ext uri="{BB962C8B-B14F-4D97-AF65-F5344CB8AC3E}">
        <p14:creationId xmlns:p14="http://schemas.microsoft.com/office/powerpoint/2010/main" val="3493660278"/>
      </p:ext>
    </p:extLst>
  </p:cSld>
  <p:clrMapOvr>
    <a:masterClrMapping/>
  </p:clrMapOvr>
  <p:transition advClick="0" advTm="5000"/>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FFB80BE4-F72F-E241-A813-61146C7CB5A2}" type="slidenum">
              <a:rPr lang="en-US"/>
              <a:pPr>
                <a:defRPr/>
              </a:pPr>
              <a:t>‹#›</a:t>
            </a:fld>
            <a:endParaRPr lang="en-US"/>
          </a:p>
        </p:txBody>
      </p:sp>
    </p:spTree>
    <p:extLst>
      <p:ext uri="{BB962C8B-B14F-4D97-AF65-F5344CB8AC3E}">
        <p14:creationId xmlns:p14="http://schemas.microsoft.com/office/powerpoint/2010/main" val="2661952927"/>
      </p:ext>
    </p:extLst>
  </p:cSld>
  <p:clrMapOvr>
    <a:masterClrMapping/>
  </p:clrMapOvr>
  <p:transition advClick="0" advTm="5000"/>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8FE9BF8E-8D9E-B449-9B0A-B01B2BAA6AB6}" type="slidenum">
              <a:rPr lang="en-US"/>
              <a:pPr>
                <a:defRPr/>
              </a:pPr>
              <a:t>‹#›</a:t>
            </a:fld>
            <a:endParaRPr lang="en-US"/>
          </a:p>
        </p:txBody>
      </p:sp>
    </p:spTree>
    <p:extLst>
      <p:ext uri="{BB962C8B-B14F-4D97-AF65-F5344CB8AC3E}">
        <p14:creationId xmlns:p14="http://schemas.microsoft.com/office/powerpoint/2010/main" val="1635372750"/>
      </p:ext>
    </p:extLst>
  </p:cSld>
  <p:clrMapOvr>
    <a:masterClrMapping/>
  </p:clrMapOvr>
  <p:transition advClick="0" advTm="5000"/>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9384B60-6BD3-D246-8188-F6FC9D58F85B}" type="slidenum">
              <a:rPr lang="en-US"/>
              <a:pPr>
                <a:defRPr/>
              </a:pPr>
              <a:t>‹#›</a:t>
            </a:fld>
            <a:endParaRPr lang="en-US"/>
          </a:p>
        </p:txBody>
      </p:sp>
    </p:spTree>
    <p:extLst>
      <p:ext uri="{BB962C8B-B14F-4D97-AF65-F5344CB8AC3E}">
        <p14:creationId xmlns:p14="http://schemas.microsoft.com/office/powerpoint/2010/main" val="4107934335"/>
      </p:ext>
    </p:extLst>
  </p:cSld>
  <p:clrMapOvr>
    <a:masterClrMapping/>
  </p:clrMapOvr>
  <p:transitio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9A358-8374-7844-A913-42BE9D467E36}" type="slidenum">
              <a:rPr lang="en-US"/>
              <a:pPr>
                <a:defRPr/>
              </a:pPr>
              <a:t>‹#›</a:t>
            </a:fld>
            <a:endParaRPr lang="en-US"/>
          </a:p>
        </p:txBody>
      </p:sp>
    </p:spTree>
    <p:extLst>
      <p:ext uri="{BB962C8B-B14F-4D97-AF65-F5344CB8AC3E}">
        <p14:creationId xmlns:p14="http://schemas.microsoft.com/office/powerpoint/2010/main" val="239727235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FD6C5C75-6D8E-944F-BC02-D0DC62BFF8C0}" type="slidenum">
              <a:rPr lang="en-US"/>
              <a:pPr>
                <a:defRPr/>
              </a:pPr>
              <a:t>‹#›</a:t>
            </a:fld>
            <a:endParaRPr lang="en-US"/>
          </a:p>
        </p:txBody>
      </p:sp>
    </p:spTree>
    <p:extLst>
      <p:ext uri="{BB962C8B-B14F-4D97-AF65-F5344CB8AC3E}">
        <p14:creationId xmlns:p14="http://schemas.microsoft.com/office/powerpoint/2010/main" val="2784504701"/>
      </p:ext>
    </p:extLst>
  </p:cSld>
  <p:clrMapOvr>
    <a:masterClrMapping/>
  </p:clrMapOvr>
  <p:transition advClick="0" advTm="5000"/>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4" name="Freeform 38"/>
              <p:cNvSpPr>
                <a:spLocks/>
              </p:cNvSpPr>
              <p:nvPr userDrawn="1"/>
            </p:nvSpPr>
            <p:spPr bwMode="hidden">
              <a:xfrm rot="3318475">
                <a:off x="183" y="-8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8" name="Freeform 52"/>
              <p:cNvSpPr>
                <a:spLocks/>
              </p:cNvSpPr>
              <p:nvPr userDrawn="1"/>
            </p:nvSpPr>
            <p:spPr bwMode="hidden">
              <a:xfrm rot="3318475">
                <a:off x="2005" y="5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1" name="Freeform 65"/>
              <p:cNvSpPr>
                <a:spLocks/>
              </p:cNvSpPr>
              <p:nvPr userDrawn="1"/>
            </p:nvSpPr>
            <p:spPr bwMode="hidden">
              <a:xfrm rot="3318475">
                <a:off x="4137" y="-4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26" y="95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 xmlns:a14="http://schemas.microsoft.com/office/drawing/2010/main" w="12700" cmpd="sng">
                      <a:solidFill>
                        <a:schemeClr val="folHlink"/>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2" name="Freeform 95"/>
                <p:cNvSpPr>
                  <a:spLocks/>
                </p:cNvSpPr>
                <p:nvPr/>
              </p:nvSpPr>
              <p:spPr bwMode="auto">
                <a:xfrm>
                  <a:off x="1078" y="978"/>
                  <a:ext cx="641"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333333"/>
                    </a:solidFill>
                  </a:endParaRPr>
                </a:p>
              </p:txBody>
            </p:sp>
            <p:sp>
              <p:nvSpPr>
                <p:cNvPr id="13" name="Freeform 96"/>
                <p:cNvSpPr>
                  <a:spLocks/>
                </p:cNvSpPr>
                <p:nvPr/>
              </p:nvSpPr>
              <p:spPr bwMode="auto">
                <a:xfrm>
                  <a:off x="1207" y="930"/>
                  <a:ext cx="2411" cy="628"/>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4" name="Freeform 97"/>
                <p:cNvSpPr>
                  <a:spLocks/>
                </p:cNvSpPr>
                <p:nvPr/>
              </p:nvSpPr>
              <p:spPr bwMode="auto">
                <a:xfrm>
                  <a:off x="1843" y="1636"/>
                  <a:ext cx="1548" cy="1503"/>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5" name="Freeform 98"/>
                <p:cNvSpPr>
                  <a:spLocks/>
                </p:cNvSpPr>
                <p:nvPr/>
              </p:nvSpPr>
              <p:spPr bwMode="auto">
                <a:xfrm>
                  <a:off x="1631" y="1453"/>
                  <a:ext cx="921" cy="911"/>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a:t>Click to edit Master subtitle style</a:t>
            </a:r>
          </a:p>
        </p:txBody>
      </p:sp>
      <p:sp>
        <p:nvSpPr>
          <p:cNvPr id="101" name="Rectangle 101"/>
          <p:cNvSpPr>
            <a:spLocks noGrp="1" noChangeArrowheads="1"/>
          </p:cNvSpPr>
          <p:nvPr>
            <p:ph type="dt" sz="quarter" idx="10"/>
          </p:nvPr>
        </p:nvSpPr>
        <p:spPr/>
        <p:txBody>
          <a:bodyPr/>
          <a:lstStyle>
            <a:lvl1pPr>
              <a:defRPr/>
            </a:lvl1pPr>
          </a:lstStyle>
          <a:p>
            <a:pPr>
              <a:defRPr/>
            </a:pPr>
            <a:endParaRPr lang="en-US"/>
          </a:p>
        </p:txBody>
      </p:sp>
      <p:sp>
        <p:nvSpPr>
          <p:cNvPr id="102" name="Rectangle 102"/>
          <p:cNvSpPr>
            <a:spLocks noGrp="1" noChangeArrowheads="1"/>
          </p:cNvSpPr>
          <p:nvPr>
            <p:ph type="ftr" sz="quarter" idx="11"/>
          </p:nvPr>
        </p:nvSpPr>
        <p:spPr/>
        <p:txBody>
          <a:bodyPr/>
          <a:lstStyle>
            <a:lvl1pPr>
              <a:defRPr/>
            </a:lvl1pPr>
          </a:lstStyle>
          <a:p>
            <a:pPr>
              <a:defRPr/>
            </a:pPr>
            <a:endParaRPr lang="en-US"/>
          </a:p>
        </p:txBody>
      </p:sp>
      <p:sp>
        <p:nvSpPr>
          <p:cNvPr id="103" name="Rectangle 103"/>
          <p:cNvSpPr>
            <a:spLocks noGrp="1" noChangeArrowheads="1"/>
          </p:cNvSpPr>
          <p:nvPr>
            <p:ph type="sldNum" sz="quarter" idx="12"/>
          </p:nvPr>
        </p:nvSpPr>
        <p:spPr/>
        <p:txBody>
          <a:bodyPr/>
          <a:lstStyle>
            <a:lvl1pPr>
              <a:defRPr/>
            </a:lvl1pPr>
          </a:lstStyle>
          <a:p>
            <a:pPr>
              <a:defRPr/>
            </a:pPr>
            <a:fld id="{2619611C-1CAC-E14A-BA1B-28EAD766032A}" type="slidenum">
              <a:rPr lang="en-US"/>
              <a:pPr>
                <a:defRPr/>
              </a:pPr>
              <a:t>‹#›</a:t>
            </a:fld>
            <a:endParaRPr lang="en-US"/>
          </a:p>
        </p:txBody>
      </p:sp>
    </p:spTree>
    <p:extLst>
      <p:ext uri="{BB962C8B-B14F-4D97-AF65-F5344CB8AC3E}">
        <p14:creationId xmlns:p14="http://schemas.microsoft.com/office/powerpoint/2010/main" val="28359239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B1C239D5-5973-A54B-8041-D4931DE81C7D}" type="slidenum">
              <a:rPr lang="en-US"/>
              <a:pPr>
                <a:defRPr/>
              </a:pPr>
              <a:t>‹#›</a:t>
            </a:fld>
            <a:endParaRPr lang="en-US"/>
          </a:p>
        </p:txBody>
      </p:sp>
    </p:spTree>
    <p:extLst>
      <p:ext uri="{BB962C8B-B14F-4D97-AF65-F5344CB8AC3E}">
        <p14:creationId xmlns:p14="http://schemas.microsoft.com/office/powerpoint/2010/main" val="27047255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C2A08559-652A-AF49-A1E3-C62F05FAAAFE}" type="slidenum">
              <a:rPr lang="en-US"/>
              <a:pPr>
                <a:defRPr/>
              </a:pPr>
              <a:t>‹#›</a:t>
            </a:fld>
            <a:endParaRPr lang="en-US"/>
          </a:p>
        </p:txBody>
      </p:sp>
    </p:spTree>
    <p:extLst>
      <p:ext uri="{BB962C8B-B14F-4D97-AF65-F5344CB8AC3E}">
        <p14:creationId xmlns:p14="http://schemas.microsoft.com/office/powerpoint/2010/main" val="36029543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5EFE14D8-9B9C-BD43-B10C-C7EF85DDD36D}" type="slidenum">
              <a:rPr lang="en-US"/>
              <a:pPr>
                <a:defRPr/>
              </a:pPr>
              <a:t>‹#›</a:t>
            </a:fld>
            <a:endParaRPr lang="en-US"/>
          </a:p>
        </p:txBody>
      </p:sp>
    </p:spTree>
    <p:extLst>
      <p:ext uri="{BB962C8B-B14F-4D97-AF65-F5344CB8AC3E}">
        <p14:creationId xmlns:p14="http://schemas.microsoft.com/office/powerpoint/2010/main" val="21322048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p>
        </p:txBody>
      </p:sp>
      <p:sp>
        <p:nvSpPr>
          <p:cNvPr id="9" name="Rectangle 102"/>
          <p:cNvSpPr>
            <a:spLocks noGrp="1" noChangeArrowheads="1"/>
          </p:cNvSpPr>
          <p:nvPr>
            <p:ph type="sldNum" sz="quarter" idx="12"/>
          </p:nvPr>
        </p:nvSpPr>
        <p:spPr>
          <a:ln/>
        </p:spPr>
        <p:txBody>
          <a:bodyPr/>
          <a:lstStyle>
            <a:lvl1pPr>
              <a:defRPr/>
            </a:lvl1pPr>
          </a:lstStyle>
          <a:p>
            <a:pPr>
              <a:defRPr/>
            </a:pPr>
            <a:fld id="{0B325C74-004C-BE4C-87FF-4BD82AFACA29}" type="slidenum">
              <a:rPr lang="en-US"/>
              <a:pPr>
                <a:defRPr/>
              </a:pPr>
              <a:t>‹#›</a:t>
            </a:fld>
            <a:endParaRPr lang="en-US"/>
          </a:p>
        </p:txBody>
      </p:sp>
    </p:spTree>
    <p:extLst>
      <p:ext uri="{BB962C8B-B14F-4D97-AF65-F5344CB8AC3E}">
        <p14:creationId xmlns:p14="http://schemas.microsoft.com/office/powerpoint/2010/main" val="11141080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p>
        </p:txBody>
      </p:sp>
      <p:sp>
        <p:nvSpPr>
          <p:cNvPr id="5" name="Rectangle 102"/>
          <p:cNvSpPr>
            <a:spLocks noGrp="1" noChangeArrowheads="1"/>
          </p:cNvSpPr>
          <p:nvPr>
            <p:ph type="sldNum" sz="quarter" idx="12"/>
          </p:nvPr>
        </p:nvSpPr>
        <p:spPr>
          <a:ln/>
        </p:spPr>
        <p:txBody>
          <a:bodyPr/>
          <a:lstStyle>
            <a:lvl1pPr>
              <a:defRPr/>
            </a:lvl1pPr>
          </a:lstStyle>
          <a:p>
            <a:pPr>
              <a:defRPr/>
            </a:pPr>
            <a:fld id="{CEFE25E0-677E-4D46-8210-38BF38F4B6A0}" type="slidenum">
              <a:rPr lang="en-US"/>
              <a:pPr>
                <a:defRPr/>
              </a:pPr>
              <a:t>‹#›</a:t>
            </a:fld>
            <a:endParaRPr lang="en-US"/>
          </a:p>
        </p:txBody>
      </p:sp>
    </p:spTree>
    <p:extLst>
      <p:ext uri="{BB962C8B-B14F-4D97-AF65-F5344CB8AC3E}">
        <p14:creationId xmlns:p14="http://schemas.microsoft.com/office/powerpoint/2010/main" val="33139598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p>
        </p:txBody>
      </p:sp>
      <p:sp>
        <p:nvSpPr>
          <p:cNvPr id="4" name="Rectangle 102"/>
          <p:cNvSpPr>
            <a:spLocks noGrp="1" noChangeArrowheads="1"/>
          </p:cNvSpPr>
          <p:nvPr>
            <p:ph type="sldNum" sz="quarter" idx="12"/>
          </p:nvPr>
        </p:nvSpPr>
        <p:spPr>
          <a:ln/>
        </p:spPr>
        <p:txBody>
          <a:bodyPr/>
          <a:lstStyle>
            <a:lvl1pPr>
              <a:defRPr/>
            </a:lvl1pPr>
          </a:lstStyle>
          <a:p>
            <a:pPr>
              <a:defRPr/>
            </a:pPr>
            <a:fld id="{30A5ED83-CFDB-7847-8810-147C9CB31721}" type="slidenum">
              <a:rPr lang="en-US"/>
              <a:pPr>
                <a:defRPr/>
              </a:pPr>
              <a:t>‹#›</a:t>
            </a:fld>
            <a:endParaRPr lang="en-US"/>
          </a:p>
        </p:txBody>
      </p:sp>
    </p:spTree>
    <p:extLst>
      <p:ext uri="{BB962C8B-B14F-4D97-AF65-F5344CB8AC3E}">
        <p14:creationId xmlns:p14="http://schemas.microsoft.com/office/powerpoint/2010/main" val="14089655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BDE0815A-EB9E-9344-B7BF-B1EA80815F69}" type="slidenum">
              <a:rPr lang="en-US"/>
              <a:pPr>
                <a:defRPr/>
              </a:pPr>
              <a:t>‹#›</a:t>
            </a:fld>
            <a:endParaRPr lang="en-US"/>
          </a:p>
        </p:txBody>
      </p:sp>
    </p:spTree>
    <p:extLst>
      <p:ext uri="{BB962C8B-B14F-4D97-AF65-F5344CB8AC3E}">
        <p14:creationId xmlns:p14="http://schemas.microsoft.com/office/powerpoint/2010/main" val="29831150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p>
        </p:txBody>
      </p:sp>
      <p:sp>
        <p:nvSpPr>
          <p:cNvPr id="7" name="Rectangle 102"/>
          <p:cNvSpPr>
            <a:spLocks noGrp="1" noChangeArrowheads="1"/>
          </p:cNvSpPr>
          <p:nvPr>
            <p:ph type="sldNum" sz="quarter" idx="12"/>
          </p:nvPr>
        </p:nvSpPr>
        <p:spPr>
          <a:ln/>
        </p:spPr>
        <p:txBody>
          <a:bodyPr/>
          <a:lstStyle>
            <a:lvl1pPr>
              <a:defRPr/>
            </a:lvl1pPr>
          </a:lstStyle>
          <a:p>
            <a:pPr>
              <a:defRPr/>
            </a:pPr>
            <a:fld id="{F057ACC4-B927-CC4F-AFA4-5E01211EC747}" type="slidenum">
              <a:rPr lang="en-US"/>
              <a:pPr>
                <a:defRPr/>
              </a:pPr>
              <a:t>‹#›</a:t>
            </a:fld>
            <a:endParaRPr lang="en-US"/>
          </a:p>
        </p:txBody>
      </p:sp>
    </p:spTree>
    <p:extLst>
      <p:ext uri="{BB962C8B-B14F-4D97-AF65-F5344CB8AC3E}">
        <p14:creationId xmlns:p14="http://schemas.microsoft.com/office/powerpoint/2010/main" val="1322622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D121B-DF0A-234A-820A-15106EBC5E36}" type="slidenum">
              <a:rPr lang="en-US"/>
              <a:pPr>
                <a:defRPr/>
              </a:pPr>
              <a:t>‹#›</a:t>
            </a:fld>
            <a:endParaRPr lang="en-US"/>
          </a:p>
        </p:txBody>
      </p:sp>
    </p:spTree>
    <p:extLst>
      <p:ext uri="{BB962C8B-B14F-4D97-AF65-F5344CB8AC3E}">
        <p14:creationId xmlns:p14="http://schemas.microsoft.com/office/powerpoint/2010/main" val="4615267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AA2343BE-4AB0-374C-AB4A-04721EB35657}" type="slidenum">
              <a:rPr lang="en-US"/>
              <a:pPr>
                <a:defRPr/>
              </a:pPr>
              <a:t>‹#›</a:t>
            </a:fld>
            <a:endParaRPr lang="en-US"/>
          </a:p>
        </p:txBody>
      </p:sp>
    </p:spTree>
    <p:extLst>
      <p:ext uri="{BB962C8B-B14F-4D97-AF65-F5344CB8AC3E}">
        <p14:creationId xmlns:p14="http://schemas.microsoft.com/office/powerpoint/2010/main" val="1013173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p>
        </p:txBody>
      </p:sp>
      <p:sp>
        <p:nvSpPr>
          <p:cNvPr id="6" name="Rectangle 102"/>
          <p:cNvSpPr>
            <a:spLocks noGrp="1" noChangeArrowheads="1"/>
          </p:cNvSpPr>
          <p:nvPr>
            <p:ph type="sldNum" sz="quarter" idx="12"/>
          </p:nvPr>
        </p:nvSpPr>
        <p:spPr>
          <a:ln/>
        </p:spPr>
        <p:txBody>
          <a:bodyPr/>
          <a:lstStyle>
            <a:lvl1pPr>
              <a:defRPr/>
            </a:lvl1pPr>
          </a:lstStyle>
          <a:p>
            <a:pPr>
              <a:defRPr/>
            </a:pPr>
            <a:fld id="{68E50FF4-C1E6-5B45-B393-754CE3605CD9}" type="slidenum">
              <a:rPr lang="en-US"/>
              <a:pPr>
                <a:defRPr/>
              </a:pPr>
              <a:t>‹#›</a:t>
            </a:fld>
            <a:endParaRPr lang="en-US"/>
          </a:p>
        </p:txBody>
      </p:sp>
    </p:spTree>
    <p:extLst>
      <p:ext uri="{BB962C8B-B14F-4D97-AF65-F5344CB8AC3E}">
        <p14:creationId xmlns:p14="http://schemas.microsoft.com/office/powerpoint/2010/main" val="30836519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a:t>Click to edit Master title style</a:t>
            </a:r>
          </a:p>
        </p:txBody>
      </p:sp>
      <p:sp>
        <p:nvSpPr>
          <p:cNvPr id="1536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10AADC-E184-734C-A668-79C6B308299B}" type="slidenum">
              <a:rPr lang="en-US"/>
              <a:pPr>
                <a:defRPr/>
              </a:pPr>
              <a:t>‹#›</a:t>
            </a:fld>
            <a:endParaRPr lang="en-US"/>
          </a:p>
        </p:txBody>
      </p:sp>
    </p:spTree>
    <p:extLst>
      <p:ext uri="{BB962C8B-B14F-4D97-AF65-F5344CB8AC3E}">
        <p14:creationId xmlns:p14="http://schemas.microsoft.com/office/powerpoint/2010/main" val="33569138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BA6E6-1628-D44E-A091-9BE425BDB118}" type="slidenum">
              <a:rPr lang="en-US"/>
              <a:pPr>
                <a:defRPr/>
              </a:pPr>
              <a:t>‹#›</a:t>
            </a:fld>
            <a:endParaRPr lang="en-US"/>
          </a:p>
        </p:txBody>
      </p:sp>
    </p:spTree>
    <p:extLst>
      <p:ext uri="{BB962C8B-B14F-4D97-AF65-F5344CB8AC3E}">
        <p14:creationId xmlns:p14="http://schemas.microsoft.com/office/powerpoint/2010/main" val="311282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8C4D25-9CF8-F74C-9670-8CCEE1058FE9}" type="slidenum">
              <a:rPr lang="en-US"/>
              <a:pPr>
                <a:defRPr/>
              </a:pPr>
              <a:t>‹#›</a:t>
            </a:fld>
            <a:endParaRPr lang="en-US"/>
          </a:p>
        </p:txBody>
      </p:sp>
    </p:spTree>
    <p:extLst>
      <p:ext uri="{BB962C8B-B14F-4D97-AF65-F5344CB8AC3E}">
        <p14:creationId xmlns:p14="http://schemas.microsoft.com/office/powerpoint/2010/main" val="1274079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9C2056-44D1-4147-AAD7-79FF9FF4D381}" type="slidenum">
              <a:rPr lang="en-US"/>
              <a:pPr>
                <a:defRPr/>
              </a:pPr>
              <a:t>‹#›</a:t>
            </a:fld>
            <a:endParaRPr lang="en-US"/>
          </a:p>
        </p:txBody>
      </p:sp>
    </p:spTree>
    <p:extLst>
      <p:ext uri="{BB962C8B-B14F-4D97-AF65-F5344CB8AC3E}">
        <p14:creationId xmlns:p14="http://schemas.microsoft.com/office/powerpoint/2010/main" val="3572006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952118-9199-6545-BFB5-EA9DE6A634C6}" type="slidenum">
              <a:rPr lang="en-US"/>
              <a:pPr>
                <a:defRPr/>
              </a:pPr>
              <a:t>‹#›</a:t>
            </a:fld>
            <a:endParaRPr lang="en-US"/>
          </a:p>
        </p:txBody>
      </p:sp>
    </p:spTree>
    <p:extLst>
      <p:ext uri="{BB962C8B-B14F-4D97-AF65-F5344CB8AC3E}">
        <p14:creationId xmlns:p14="http://schemas.microsoft.com/office/powerpoint/2010/main" val="2754878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51CC00-F113-0E46-AD77-E07213ADC8E2}" type="slidenum">
              <a:rPr lang="en-US"/>
              <a:pPr>
                <a:defRPr/>
              </a:pPr>
              <a:t>‹#›</a:t>
            </a:fld>
            <a:endParaRPr lang="en-US"/>
          </a:p>
        </p:txBody>
      </p:sp>
    </p:spTree>
    <p:extLst>
      <p:ext uri="{BB962C8B-B14F-4D97-AF65-F5344CB8AC3E}">
        <p14:creationId xmlns:p14="http://schemas.microsoft.com/office/powerpoint/2010/main" val="1469227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2B056B-297A-B64D-8B8D-F4AD28CA0C73}" type="slidenum">
              <a:rPr lang="en-US"/>
              <a:pPr>
                <a:defRPr/>
              </a:pPr>
              <a:t>‹#›</a:t>
            </a:fld>
            <a:endParaRPr lang="en-US"/>
          </a:p>
        </p:txBody>
      </p:sp>
    </p:spTree>
    <p:extLst>
      <p:ext uri="{BB962C8B-B14F-4D97-AF65-F5344CB8AC3E}">
        <p14:creationId xmlns:p14="http://schemas.microsoft.com/office/powerpoint/2010/main" val="50842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86722-7272-7840-995E-72CD8D7B674B}" type="slidenum">
              <a:rPr lang="en-US"/>
              <a:pPr>
                <a:defRPr/>
              </a:pPr>
              <a:t>‹#›</a:t>
            </a:fld>
            <a:endParaRPr lang="en-US"/>
          </a:p>
        </p:txBody>
      </p:sp>
    </p:spTree>
    <p:extLst>
      <p:ext uri="{BB962C8B-B14F-4D97-AF65-F5344CB8AC3E}">
        <p14:creationId xmlns:p14="http://schemas.microsoft.com/office/powerpoint/2010/main" val="1773274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63AEB1-E987-A141-B4C0-9095FFB82221}" type="slidenum">
              <a:rPr lang="en-US"/>
              <a:pPr>
                <a:defRPr/>
              </a:pPr>
              <a:t>‹#›</a:t>
            </a:fld>
            <a:endParaRPr lang="en-US"/>
          </a:p>
        </p:txBody>
      </p:sp>
    </p:spTree>
    <p:extLst>
      <p:ext uri="{BB962C8B-B14F-4D97-AF65-F5344CB8AC3E}">
        <p14:creationId xmlns:p14="http://schemas.microsoft.com/office/powerpoint/2010/main" val="310409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219232-A560-EC42-8A61-421A8550BC49}" type="slidenum">
              <a:rPr lang="en-US"/>
              <a:pPr>
                <a:defRPr/>
              </a:pPr>
              <a:t>‹#›</a:t>
            </a:fld>
            <a:endParaRPr lang="en-US"/>
          </a:p>
        </p:txBody>
      </p:sp>
    </p:spTree>
    <p:extLst>
      <p:ext uri="{BB962C8B-B14F-4D97-AF65-F5344CB8AC3E}">
        <p14:creationId xmlns:p14="http://schemas.microsoft.com/office/powerpoint/2010/main" val="1459767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2F7B45-0F1B-A843-AB6C-4280BA18B318}" type="slidenum">
              <a:rPr lang="en-US"/>
              <a:pPr>
                <a:defRPr/>
              </a:pPr>
              <a:t>‹#›</a:t>
            </a:fld>
            <a:endParaRPr lang="en-US"/>
          </a:p>
        </p:txBody>
      </p:sp>
    </p:spTree>
    <p:extLst>
      <p:ext uri="{BB962C8B-B14F-4D97-AF65-F5344CB8AC3E}">
        <p14:creationId xmlns:p14="http://schemas.microsoft.com/office/powerpoint/2010/main" val="1986062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46DB4-DA31-1247-B7C7-DA4F383AE42A}" type="slidenum">
              <a:rPr lang="en-US"/>
              <a:pPr>
                <a:defRPr/>
              </a:pPr>
              <a:t>‹#›</a:t>
            </a:fld>
            <a:endParaRPr lang="en-US"/>
          </a:p>
        </p:txBody>
      </p:sp>
    </p:spTree>
    <p:extLst>
      <p:ext uri="{BB962C8B-B14F-4D97-AF65-F5344CB8AC3E}">
        <p14:creationId xmlns:p14="http://schemas.microsoft.com/office/powerpoint/2010/main" val="624468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1268"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FF6480AB-34E3-3045-87B7-3AE90050607A}" type="slidenum">
              <a:rPr lang="en-US"/>
              <a:pPr>
                <a:defRPr/>
              </a:pPr>
              <a:t>‹#›</a:t>
            </a:fld>
            <a:endParaRPr lang="en-US"/>
          </a:p>
        </p:txBody>
      </p:sp>
    </p:spTree>
    <p:extLst>
      <p:ext uri="{BB962C8B-B14F-4D97-AF65-F5344CB8AC3E}">
        <p14:creationId xmlns:p14="http://schemas.microsoft.com/office/powerpoint/2010/main" val="3544975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27CDD99-FF5B-C843-854D-1859CF051019}" type="slidenum">
              <a:rPr lang="en-US"/>
              <a:pPr>
                <a:defRPr/>
              </a:pPr>
              <a:t>‹#›</a:t>
            </a:fld>
            <a:endParaRPr lang="en-US"/>
          </a:p>
        </p:txBody>
      </p:sp>
    </p:spTree>
    <p:extLst>
      <p:ext uri="{BB962C8B-B14F-4D97-AF65-F5344CB8AC3E}">
        <p14:creationId xmlns:p14="http://schemas.microsoft.com/office/powerpoint/2010/main" val="4024336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51D18E3-F7C8-9040-8097-513239504B3F}" type="slidenum">
              <a:rPr lang="en-US"/>
              <a:pPr>
                <a:defRPr/>
              </a:pPr>
              <a:t>‹#›</a:t>
            </a:fld>
            <a:endParaRPr lang="en-US"/>
          </a:p>
        </p:txBody>
      </p:sp>
    </p:spTree>
    <p:extLst>
      <p:ext uri="{BB962C8B-B14F-4D97-AF65-F5344CB8AC3E}">
        <p14:creationId xmlns:p14="http://schemas.microsoft.com/office/powerpoint/2010/main" val="3424511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0A2C1077-0DC5-6F4B-91A2-9F66788B937F}" type="slidenum">
              <a:rPr lang="en-US"/>
              <a:pPr>
                <a:defRPr/>
              </a:pPr>
              <a:t>‹#›</a:t>
            </a:fld>
            <a:endParaRPr lang="en-US"/>
          </a:p>
        </p:txBody>
      </p:sp>
    </p:spTree>
    <p:extLst>
      <p:ext uri="{BB962C8B-B14F-4D97-AF65-F5344CB8AC3E}">
        <p14:creationId xmlns:p14="http://schemas.microsoft.com/office/powerpoint/2010/main" val="2880726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BFA876E9-3F64-254A-92D2-5D315D84BA71}" type="slidenum">
              <a:rPr lang="en-US"/>
              <a:pPr>
                <a:defRPr/>
              </a:pPr>
              <a:t>‹#›</a:t>
            </a:fld>
            <a:endParaRPr lang="en-US"/>
          </a:p>
        </p:txBody>
      </p:sp>
    </p:spTree>
    <p:extLst>
      <p:ext uri="{BB962C8B-B14F-4D97-AF65-F5344CB8AC3E}">
        <p14:creationId xmlns:p14="http://schemas.microsoft.com/office/powerpoint/2010/main" val="3752682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180E119-6A09-0F40-8622-017772D99B55}" type="slidenum">
              <a:rPr lang="en-US"/>
              <a:pPr>
                <a:defRPr/>
              </a:pPr>
              <a:t>‹#›</a:t>
            </a:fld>
            <a:endParaRPr lang="en-US"/>
          </a:p>
        </p:txBody>
      </p:sp>
    </p:spTree>
    <p:extLst>
      <p:ext uri="{BB962C8B-B14F-4D97-AF65-F5344CB8AC3E}">
        <p14:creationId xmlns:p14="http://schemas.microsoft.com/office/powerpoint/2010/main" val="1457416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C4CD05-C425-AC48-ABEC-D630FCFB566B}" type="slidenum">
              <a:rPr lang="en-US"/>
              <a:pPr>
                <a:defRPr/>
              </a:pPr>
              <a:t>‹#›</a:t>
            </a:fld>
            <a:endParaRPr lang="en-US"/>
          </a:p>
        </p:txBody>
      </p:sp>
    </p:spTree>
    <p:extLst>
      <p:ext uri="{BB962C8B-B14F-4D97-AF65-F5344CB8AC3E}">
        <p14:creationId xmlns:p14="http://schemas.microsoft.com/office/powerpoint/2010/main" val="440198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A0F4BB86-890F-7242-88BC-B7BDABF0FF51}" type="slidenum">
              <a:rPr lang="en-US"/>
              <a:pPr>
                <a:defRPr/>
              </a:pPr>
              <a:t>‹#›</a:t>
            </a:fld>
            <a:endParaRPr lang="en-US"/>
          </a:p>
        </p:txBody>
      </p:sp>
    </p:spTree>
    <p:extLst>
      <p:ext uri="{BB962C8B-B14F-4D97-AF65-F5344CB8AC3E}">
        <p14:creationId xmlns:p14="http://schemas.microsoft.com/office/powerpoint/2010/main" val="661053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0BD4B13F-F03D-9340-88C7-77CC3EDFE9B1}" type="slidenum">
              <a:rPr lang="en-US"/>
              <a:pPr>
                <a:defRPr/>
              </a:pPr>
              <a:t>‹#›</a:t>
            </a:fld>
            <a:endParaRPr lang="en-US"/>
          </a:p>
        </p:txBody>
      </p:sp>
    </p:spTree>
    <p:extLst>
      <p:ext uri="{BB962C8B-B14F-4D97-AF65-F5344CB8AC3E}">
        <p14:creationId xmlns:p14="http://schemas.microsoft.com/office/powerpoint/2010/main" val="2773164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DC7506C-5760-4245-BBE3-CA2AC8C5E329}" type="slidenum">
              <a:rPr lang="en-US"/>
              <a:pPr>
                <a:defRPr/>
              </a:pPr>
              <a:t>‹#›</a:t>
            </a:fld>
            <a:endParaRPr lang="en-US"/>
          </a:p>
        </p:txBody>
      </p:sp>
    </p:spTree>
    <p:extLst>
      <p:ext uri="{BB962C8B-B14F-4D97-AF65-F5344CB8AC3E}">
        <p14:creationId xmlns:p14="http://schemas.microsoft.com/office/powerpoint/2010/main" val="1523668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3864D47-E3E2-AA44-81E0-E22A5FC7EB8F}" type="slidenum">
              <a:rPr lang="en-US"/>
              <a:pPr>
                <a:defRPr/>
              </a:pPr>
              <a:t>‹#›</a:t>
            </a:fld>
            <a:endParaRPr lang="en-US"/>
          </a:p>
        </p:txBody>
      </p:sp>
    </p:spTree>
    <p:extLst>
      <p:ext uri="{BB962C8B-B14F-4D97-AF65-F5344CB8AC3E}">
        <p14:creationId xmlns:p14="http://schemas.microsoft.com/office/powerpoint/2010/main" val="1596994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3B01A4DE-9D3F-E144-803D-B25F45C5BCB3}" type="slidenum">
              <a:rPr lang="en-US"/>
              <a:pPr>
                <a:defRPr/>
              </a:pPr>
              <a:t>‹#›</a:t>
            </a:fld>
            <a:endParaRPr lang="en-US"/>
          </a:p>
        </p:txBody>
      </p:sp>
    </p:spTree>
    <p:extLst>
      <p:ext uri="{BB962C8B-B14F-4D97-AF65-F5344CB8AC3E}">
        <p14:creationId xmlns:p14="http://schemas.microsoft.com/office/powerpoint/2010/main" val="3162609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C6CA6A0-8376-E24A-B69B-0FC3ACAC3530}" type="slidenum">
              <a:rPr lang="en-US"/>
              <a:pPr>
                <a:defRPr/>
              </a:pPr>
              <a:t>‹#›</a:t>
            </a:fld>
            <a:endParaRPr lang="en-US"/>
          </a:p>
        </p:txBody>
      </p:sp>
    </p:spTree>
    <p:extLst>
      <p:ext uri="{BB962C8B-B14F-4D97-AF65-F5344CB8AC3E}">
        <p14:creationId xmlns:p14="http://schemas.microsoft.com/office/powerpoint/2010/main" val="1969318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AD2BCD-0A2B-9745-ADDB-BD5C0F37B938}" type="slidenum">
              <a:rPr lang="en-US"/>
              <a:pPr>
                <a:defRPr/>
              </a:pPr>
              <a:t>‹#›</a:t>
            </a:fld>
            <a:endParaRPr lang="en-US"/>
          </a:p>
        </p:txBody>
      </p:sp>
    </p:spTree>
    <p:extLst>
      <p:ext uri="{BB962C8B-B14F-4D97-AF65-F5344CB8AC3E}">
        <p14:creationId xmlns:p14="http://schemas.microsoft.com/office/powerpoint/2010/main" val="2819008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CB829-767B-E042-9001-464FC8E2C575}" type="slidenum">
              <a:rPr lang="en-US"/>
              <a:pPr>
                <a:defRPr/>
              </a:pPr>
              <a:t>‹#›</a:t>
            </a:fld>
            <a:endParaRPr lang="en-US"/>
          </a:p>
        </p:txBody>
      </p:sp>
    </p:spTree>
    <p:extLst>
      <p:ext uri="{BB962C8B-B14F-4D97-AF65-F5344CB8AC3E}">
        <p14:creationId xmlns:p14="http://schemas.microsoft.com/office/powerpoint/2010/main" val="1576229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98941B-4E19-1E48-A1E6-A5F3DD2A70B7}" type="slidenum">
              <a:rPr lang="en-US"/>
              <a:pPr>
                <a:defRPr/>
              </a:pPr>
              <a:t>‹#›</a:t>
            </a:fld>
            <a:endParaRPr lang="en-US"/>
          </a:p>
        </p:txBody>
      </p:sp>
    </p:spTree>
    <p:extLst>
      <p:ext uri="{BB962C8B-B14F-4D97-AF65-F5344CB8AC3E}">
        <p14:creationId xmlns:p14="http://schemas.microsoft.com/office/powerpoint/2010/main" val="4971100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0B26D3-02B8-A542-AFFB-6244A8F08D48}" type="slidenum">
              <a:rPr lang="en-US"/>
              <a:pPr>
                <a:defRPr/>
              </a:pPr>
              <a:t>‹#›</a:t>
            </a:fld>
            <a:endParaRPr lang="en-US"/>
          </a:p>
        </p:txBody>
      </p:sp>
    </p:spTree>
    <p:extLst>
      <p:ext uri="{BB962C8B-B14F-4D97-AF65-F5344CB8AC3E}">
        <p14:creationId xmlns:p14="http://schemas.microsoft.com/office/powerpoint/2010/main" val="163229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6B9615-494C-0949-97A3-D3B79E1F71A9}" type="slidenum">
              <a:rPr lang="en-US"/>
              <a:pPr>
                <a:defRPr/>
              </a:pPr>
              <a:t>‹#›</a:t>
            </a:fld>
            <a:endParaRPr lang="en-US"/>
          </a:p>
        </p:txBody>
      </p:sp>
    </p:spTree>
    <p:extLst>
      <p:ext uri="{BB962C8B-B14F-4D97-AF65-F5344CB8AC3E}">
        <p14:creationId xmlns:p14="http://schemas.microsoft.com/office/powerpoint/2010/main" val="430110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94464A-089C-3C48-92B0-13C9209426EA}" type="slidenum">
              <a:rPr lang="en-US"/>
              <a:pPr>
                <a:defRPr/>
              </a:pPr>
              <a:t>‹#›</a:t>
            </a:fld>
            <a:endParaRPr lang="en-US"/>
          </a:p>
        </p:txBody>
      </p:sp>
    </p:spTree>
    <p:extLst>
      <p:ext uri="{BB962C8B-B14F-4D97-AF65-F5344CB8AC3E}">
        <p14:creationId xmlns:p14="http://schemas.microsoft.com/office/powerpoint/2010/main" val="66081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971F30-30CD-0644-B973-2174576E4E61}" type="slidenum">
              <a:rPr lang="en-US"/>
              <a:pPr>
                <a:defRPr/>
              </a:pPr>
              <a:t>‹#›</a:t>
            </a:fld>
            <a:endParaRPr lang="en-US"/>
          </a:p>
        </p:txBody>
      </p:sp>
    </p:spTree>
    <p:extLst>
      <p:ext uri="{BB962C8B-B14F-4D97-AF65-F5344CB8AC3E}">
        <p14:creationId xmlns:p14="http://schemas.microsoft.com/office/powerpoint/2010/main" val="1936456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A93481-0EC6-5545-BD92-7699140CF3BC}" type="slidenum">
              <a:rPr lang="en-US"/>
              <a:pPr>
                <a:defRPr/>
              </a:pPr>
              <a:t>‹#›</a:t>
            </a:fld>
            <a:endParaRPr lang="en-US"/>
          </a:p>
        </p:txBody>
      </p:sp>
    </p:spTree>
    <p:extLst>
      <p:ext uri="{BB962C8B-B14F-4D97-AF65-F5344CB8AC3E}">
        <p14:creationId xmlns:p14="http://schemas.microsoft.com/office/powerpoint/2010/main" val="1782546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BA36FD-F45E-F846-9E46-C4F65612B847}" type="slidenum">
              <a:rPr lang="en-US"/>
              <a:pPr>
                <a:defRPr/>
              </a:pPr>
              <a:t>‹#›</a:t>
            </a:fld>
            <a:endParaRPr lang="en-US"/>
          </a:p>
        </p:txBody>
      </p:sp>
    </p:spTree>
    <p:extLst>
      <p:ext uri="{BB962C8B-B14F-4D97-AF65-F5344CB8AC3E}">
        <p14:creationId xmlns:p14="http://schemas.microsoft.com/office/powerpoint/2010/main" val="2457156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27DA7-BED3-BE48-A275-4CF0B6B8D5E6}" type="slidenum">
              <a:rPr lang="en-US"/>
              <a:pPr>
                <a:defRPr/>
              </a:pPr>
              <a:t>‹#›</a:t>
            </a:fld>
            <a:endParaRPr lang="en-US"/>
          </a:p>
        </p:txBody>
      </p:sp>
    </p:spTree>
    <p:extLst>
      <p:ext uri="{BB962C8B-B14F-4D97-AF65-F5344CB8AC3E}">
        <p14:creationId xmlns:p14="http://schemas.microsoft.com/office/powerpoint/2010/main" val="273927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B5A2F4-70F3-954C-BD85-5CBA91D851D8}" type="slidenum">
              <a:rPr lang="en-US"/>
              <a:pPr>
                <a:defRPr/>
              </a:pPr>
              <a:t>‹#›</a:t>
            </a:fld>
            <a:endParaRPr lang="en-US"/>
          </a:p>
        </p:txBody>
      </p:sp>
    </p:spTree>
    <p:extLst>
      <p:ext uri="{BB962C8B-B14F-4D97-AF65-F5344CB8AC3E}">
        <p14:creationId xmlns:p14="http://schemas.microsoft.com/office/powerpoint/2010/main" val="852445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286000"/>
            <a:ext cx="7772400" cy="1143000"/>
          </a:xfrm>
        </p:spPr>
        <p:txBody>
          <a:bodyPr/>
          <a:lstStyle>
            <a:lvl1pPr>
              <a:defRPr sz="4400"/>
            </a:lvl1pPr>
          </a:lstStyle>
          <a:p>
            <a:pPr lvl="0"/>
            <a:r>
              <a:rPr lang="en-US" noProof="0"/>
              <a:t>Click to edit Master title style</a:t>
            </a:r>
          </a:p>
        </p:txBody>
      </p:sp>
      <p:sp>
        <p:nvSpPr>
          <p:cNvPr id="61443" name="Rectangle 3"/>
          <p:cNvSpPr>
            <a:spLocks noGrp="1" noChangeArrowheads="1"/>
          </p:cNvSpPr>
          <p:nvPr>
            <p:ph type="subTitle" idx="1"/>
          </p:nvPr>
        </p:nvSpPr>
        <p:spPr>
          <a:xfrm>
            <a:off x="2436813" y="3886200"/>
            <a:ext cx="4267200" cy="2057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5CFFB-7A2B-374B-AEE5-D290531E0473}" type="slidenum">
              <a:rPr lang="en-US"/>
              <a:pPr>
                <a:defRPr/>
              </a:pPr>
              <a:t>‹#›</a:t>
            </a:fld>
            <a:endParaRPr lang="en-US"/>
          </a:p>
        </p:txBody>
      </p:sp>
    </p:spTree>
    <p:extLst>
      <p:ext uri="{BB962C8B-B14F-4D97-AF65-F5344CB8AC3E}">
        <p14:creationId xmlns:p14="http://schemas.microsoft.com/office/powerpoint/2010/main" val="7779087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9E1706-8580-2348-8CF5-37E1FDA739C3}" type="slidenum">
              <a:rPr lang="en-US"/>
              <a:pPr>
                <a:defRPr/>
              </a:pPr>
              <a:t>‹#›</a:t>
            </a:fld>
            <a:endParaRPr lang="en-US"/>
          </a:p>
        </p:txBody>
      </p:sp>
    </p:spTree>
    <p:extLst>
      <p:ext uri="{BB962C8B-B14F-4D97-AF65-F5344CB8AC3E}">
        <p14:creationId xmlns:p14="http://schemas.microsoft.com/office/powerpoint/2010/main" val="5860089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2A6654-F7B6-CB42-97BC-C642A3DF73DC}" type="slidenum">
              <a:rPr lang="en-US"/>
              <a:pPr>
                <a:defRPr/>
              </a:pPr>
              <a:t>‹#›</a:t>
            </a:fld>
            <a:endParaRPr lang="en-US"/>
          </a:p>
        </p:txBody>
      </p:sp>
    </p:spTree>
    <p:extLst>
      <p:ext uri="{BB962C8B-B14F-4D97-AF65-F5344CB8AC3E}">
        <p14:creationId xmlns:p14="http://schemas.microsoft.com/office/powerpoint/2010/main" val="3216457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E00D0D-C633-8B40-8936-EA81F13AF618}" type="slidenum">
              <a:rPr lang="en-US"/>
              <a:pPr>
                <a:defRPr/>
              </a:pPr>
              <a:t>‹#›</a:t>
            </a:fld>
            <a:endParaRPr lang="en-US"/>
          </a:p>
        </p:txBody>
      </p:sp>
    </p:spTree>
    <p:extLst>
      <p:ext uri="{BB962C8B-B14F-4D97-AF65-F5344CB8AC3E}">
        <p14:creationId xmlns:p14="http://schemas.microsoft.com/office/powerpoint/2010/main" val="2550670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E66F74-C5DD-4649-9E32-AF20FA8E9A71}" type="slidenum">
              <a:rPr lang="en-US"/>
              <a:pPr>
                <a:defRPr/>
              </a:pPr>
              <a:t>‹#›</a:t>
            </a:fld>
            <a:endParaRPr lang="en-US"/>
          </a:p>
        </p:txBody>
      </p:sp>
    </p:spTree>
    <p:extLst>
      <p:ext uri="{BB962C8B-B14F-4D97-AF65-F5344CB8AC3E}">
        <p14:creationId xmlns:p14="http://schemas.microsoft.com/office/powerpoint/2010/main" val="1416299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8DDD6F-D618-3C47-A7EC-B3DC4051B6B3}" type="slidenum">
              <a:rPr lang="en-US"/>
              <a:pPr>
                <a:defRPr/>
              </a:pPr>
              <a:t>‹#›</a:t>
            </a:fld>
            <a:endParaRPr lang="en-US"/>
          </a:p>
        </p:txBody>
      </p:sp>
    </p:spTree>
    <p:extLst>
      <p:ext uri="{BB962C8B-B14F-4D97-AF65-F5344CB8AC3E}">
        <p14:creationId xmlns:p14="http://schemas.microsoft.com/office/powerpoint/2010/main" val="2643474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3B473B-571D-FA44-90EA-BE4A689D48D9}" type="slidenum">
              <a:rPr lang="en-US"/>
              <a:pPr>
                <a:defRPr/>
              </a:pPr>
              <a:t>‹#›</a:t>
            </a:fld>
            <a:endParaRPr lang="en-US"/>
          </a:p>
        </p:txBody>
      </p:sp>
    </p:spTree>
    <p:extLst>
      <p:ext uri="{BB962C8B-B14F-4D97-AF65-F5344CB8AC3E}">
        <p14:creationId xmlns:p14="http://schemas.microsoft.com/office/powerpoint/2010/main" val="31230756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A543EB-2B50-CA42-9D5E-92BB2521DAC9}" type="slidenum">
              <a:rPr lang="en-US"/>
              <a:pPr>
                <a:defRPr/>
              </a:pPr>
              <a:t>‹#›</a:t>
            </a:fld>
            <a:endParaRPr lang="en-US"/>
          </a:p>
        </p:txBody>
      </p:sp>
    </p:spTree>
    <p:extLst>
      <p:ext uri="{BB962C8B-B14F-4D97-AF65-F5344CB8AC3E}">
        <p14:creationId xmlns:p14="http://schemas.microsoft.com/office/powerpoint/2010/main" val="3533310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51CC0-6C53-5944-A1D9-F01DE64BE30F}" type="slidenum">
              <a:rPr lang="en-US"/>
              <a:pPr>
                <a:defRPr/>
              </a:pPr>
              <a:t>‹#›</a:t>
            </a:fld>
            <a:endParaRPr lang="en-US"/>
          </a:p>
        </p:txBody>
      </p:sp>
    </p:spTree>
    <p:extLst>
      <p:ext uri="{BB962C8B-B14F-4D97-AF65-F5344CB8AC3E}">
        <p14:creationId xmlns:p14="http://schemas.microsoft.com/office/powerpoint/2010/main" val="18907152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FD3B5E-D73A-DE48-BA0A-F9FC290CDF16}" type="slidenum">
              <a:rPr lang="en-US"/>
              <a:pPr>
                <a:defRPr/>
              </a:pPr>
              <a:t>‹#›</a:t>
            </a:fld>
            <a:endParaRPr lang="en-US"/>
          </a:p>
        </p:txBody>
      </p:sp>
    </p:spTree>
    <p:extLst>
      <p:ext uri="{BB962C8B-B14F-4D97-AF65-F5344CB8AC3E}">
        <p14:creationId xmlns:p14="http://schemas.microsoft.com/office/powerpoint/2010/main" val="4059453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165CA7-FBCE-7642-92C7-2975B56FCC86}" type="slidenum">
              <a:rPr lang="en-US"/>
              <a:pPr>
                <a:defRPr/>
              </a:pPr>
              <a:t>‹#›</a:t>
            </a:fld>
            <a:endParaRPr lang="en-US"/>
          </a:p>
        </p:txBody>
      </p:sp>
    </p:spTree>
    <p:extLst>
      <p:ext uri="{BB962C8B-B14F-4D97-AF65-F5344CB8AC3E}">
        <p14:creationId xmlns:p14="http://schemas.microsoft.com/office/powerpoint/2010/main" val="4092855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71600"/>
            <a:ext cx="19431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71600"/>
            <a:ext cx="56769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BD09EF-BBD4-4B4F-92CC-42E66A2C4F1F}" type="slidenum">
              <a:rPr lang="en-US"/>
              <a:pPr>
                <a:defRPr/>
              </a:pPr>
              <a:t>‹#›</a:t>
            </a:fld>
            <a:endParaRPr lang="en-US"/>
          </a:p>
        </p:txBody>
      </p:sp>
    </p:spTree>
    <p:extLst>
      <p:ext uri="{BB962C8B-B14F-4D97-AF65-F5344CB8AC3E}">
        <p14:creationId xmlns:p14="http://schemas.microsoft.com/office/powerpoint/2010/main" val="3166265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1752600" y="1828800"/>
            <a:ext cx="6400800" cy="1905000"/>
          </a:xfrm>
        </p:spPr>
        <p:txBody>
          <a:bodyPr/>
          <a:lstStyle>
            <a:lvl1pPr>
              <a:defRPr sz="5400"/>
            </a:lvl1pPr>
          </a:lstStyle>
          <a:p>
            <a:pPr lvl="0"/>
            <a:r>
              <a:rPr lang="en-US" noProof="0"/>
              <a:t>Click to edit Master title style</a:t>
            </a:r>
          </a:p>
        </p:txBody>
      </p:sp>
      <p:sp>
        <p:nvSpPr>
          <p:cNvPr id="88067" name="Rectangle 3"/>
          <p:cNvSpPr>
            <a:spLocks noGrp="1" noChangeArrowheads="1"/>
          </p:cNvSpPr>
          <p:nvPr>
            <p:ph type="subTitle" idx="1"/>
          </p:nvPr>
        </p:nvSpPr>
        <p:spPr>
          <a:xfrm>
            <a:off x="2249488" y="4191000"/>
            <a:ext cx="5408612" cy="17526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0ADFBA40-3351-984B-9700-1572B1FD1A13}" type="slidenum">
              <a:rPr lang="en-US"/>
              <a:pPr>
                <a:defRPr/>
              </a:pPr>
              <a:t>‹#›</a:t>
            </a:fld>
            <a:endParaRPr lang="en-US"/>
          </a:p>
        </p:txBody>
      </p:sp>
    </p:spTree>
    <p:extLst>
      <p:ext uri="{BB962C8B-B14F-4D97-AF65-F5344CB8AC3E}">
        <p14:creationId xmlns:p14="http://schemas.microsoft.com/office/powerpoint/2010/main" val="13038546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889632-3F6D-A944-A5E5-F0734DB36C90}" type="slidenum">
              <a:rPr lang="en-US"/>
              <a:pPr>
                <a:defRPr/>
              </a:pPr>
              <a:t>‹#›</a:t>
            </a:fld>
            <a:endParaRPr lang="en-US"/>
          </a:p>
        </p:txBody>
      </p:sp>
    </p:spTree>
    <p:extLst>
      <p:ext uri="{BB962C8B-B14F-4D97-AF65-F5344CB8AC3E}">
        <p14:creationId xmlns:p14="http://schemas.microsoft.com/office/powerpoint/2010/main" val="4340758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0CFFEA-FD57-6848-8BAB-F9635221FF9E}" type="slidenum">
              <a:rPr lang="en-US"/>
              <a:pPr>
                <a:defRPr/>
              </a:pPr>
              <a:t>‹#›</a:t>
            </a:fld>
            <a:endParaRPr lang="en-US"/>
          </a:p>
        </p:txBody>
      </p:sp>
    </p:spTree>
    <p:extLst>
      <p:ext uri="{BB962C8B-B14F-4D97-AF65-F5344CB8AC3E}">
        <p14:creationId xmlns:p14="http://schemas.microsoft.com/office/powerpoint/2010/main" val="10654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21D42B-EDCD-314A-97D4-0B24B86986B2}" type="slidenum">
              <a:rPr lang="en-US"/>
              <a:pPr>
                <a:defRPr/>
              </a:pPr>
              <a:t>‹#›</a:t>
            </a:fld>
            <a:endParaRPr lang="en-US"/>
          </a:p>
        </p:txBody>
      </p:sp>
    </p:spTree>
    <p:extLst>
      <p:ext uri="{BB962C8B-B14F-4D97-AF65-F5344CB8AC3E}">
        <p14:creationId xmlns:p14="http://schemas.microsoft.com/office/powerpoint/2010/main" val="2556126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733E97-6BF5-554F-986E-816FAE89BACC}" type="slidenum">
              <a:rPr lang="en-US"/>
              <a:pPr>
                <a:defRPr/>
              </a:pPr>
              <a:t>‹#›</a:t>
            </a:fld>
            <a:endParaRPr lang="en-US"/>
          </a:p>
        </p:txBody>
      </p:sp>
    </p:spTree>
    <p:extLst>
      <p:ext uri="{BB962C8B-B14F-4D97-AF65-F5344CB8AC3E}">
        <p14:creationId xmlns:p14="http://schemas.microsoft.com/office/powerpoint/2010/main" val="21689765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F16BF5A-A73C-024F-A88B-D7BDC63DA173}" type="slidenum">
              <a:rPr lang="en-US"/>
              <a:pPr>
                <a:defRPr/>
              </a:pPr>
              <a:t>‹#›</a:t>
            </a:fld>
            <a:endParaRPr lang="en-US"/>
          </a:p>
        </p:txBody>
      </p:sp>
    </p:spTree>
    <p:extLst>
      <p:ext uri="{BB962C8B-B14F-4D97-AF65-F5344CB8AC3E}">
        <p14:creationId xmlns:p14="http://schemas.microsoft.com/office/powerpoint/2010/main" val="974768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AE0A9C-6988-EC48-B1A1-E37D966EDE46}" type="slidenum">
              <a:rPr lang="en-US"/>
              <a:pPr>
                <a:defRPr/>
              </a:pPr>
              <a:t>‹#›</a:t>
            </a:fld>
            <a:endParaRPr lang="en-US"/>
          </a:p>
        </p:txBody>
      </p:sp>
    </p:spTree>
    <p:extLst>
      <p:ext uri="{BB962C8B-B14F-4D97-AF65-F5344CB8AC3E}">
        <p14:creationId xmlns:p14="http://schemas.microsoft.com/office/powerpoint/2010/main" val="90580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25C57BE-A126-7C4B-A4B6-F3DF0810C055}" type="slidenum">
              <a:rPr lang="en-US"/>
              <a:pPr>
                <a:defRPr/>
              </a:pPr>
              <a:t>‹#›</a:t>
            </a:fld>
            <a:endParaRPr lang="en-US"/>
          </a:p>
        </p:txBody>
      </p:sp>
    </p:spTree>
    <p:extLst>
      <p:ext uri="{BB962C8B-B14F-4D97-AF65-F5344CB8AC3E}">
        <p14:creationId xmlns:p14="http://schemas.microsoft.com/office/powerpoint/2010/main" val="32814312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E22329-1521-1F42-99E1-B0FF1F985971}" type="slidenum">
              <a:rPr lang="en-US"/>
              <a:pPr>
                <a:defRPr/>
              </a:pPr>
              <a:t>‹#›</a:t>
            </a:fld>
            <a:endParaRPr lang="en-US"/>
          </a:p>
        </p:txBody>
      </p:sp>
    </p:spTree>
    <p:extLst>
      <p:ext uri="{BB962C8B-B14F-4D97-AF65-F5344CB8AC3E}">
        <p14:creationId xmlns:p14="http://schemas.microsoft.com/office/powerpoint/2010/main" val="11141327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DD5647-6BA0-F343-A40D-E112BEB40794}" type="slidenum">
              <a:rPr lang="en-US"/>
              <a:pPr>
                <a:defRPr/>
              </a:pPr>
              <a:t>‹#›</a:t>
            </a:fld>
            <a:endParaRPr lang="en-US"/>
          </a:p>
        </p:txBody>
      </p:sp>
    </p:spTree>
    <p:extLst>
      <p:ext uri="{BB962C8B-B14F-4D97-AF65-F5344CB8AC3E}">
        <p14:creationId xmlns:p14="http://schemas.microsoft.com/office/powerpoint/2010/main" val="1350577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0D3322-467D-E24A-9A16-827FF76BC760}" type="slidenum">
              <a:rPr lang="en-US"/>
              <a:pPr>
                <a:defRPr/>
              </a:pPr>
              <a:t>‹#›</a:t>
            </a:fld>
            <a:endParaRPr lang="en-US"/>
          </a:p>
        </p:txBody>
      </p:sp>
    </p:spTree>
    <p:extLst>
      <p:ext uri="{BB962C8B-B14F-4D97-AF65-F5344CB8AC3E}">
        <p14:creationId xmlns:p14="http://schemas.microsoft.com/office/powerpoint/2010/main" val="30868083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25CD7C-5578-5040-98E4-E19D7CF5432F}" type="slidenum">
              <a:rPr lang="en-US"/>
              <a:pPr>
                <a:defRPr/>
              </a:pPr>
              <a:t>‹#›</a:t>
            </a:fld>
            <a:endParaRPr lang="en-US"/>
          </a:p>
        </p:txBody>
      </p:sp>
    </p:spTree>
    <p:extLst>
      <p:ext uri="{BB962C8B-B14F-4D97-AF65-F5344CB8AC3E}">
        <p14:creationId xmlns:p14="http://schemas.microsoft.com/office/powerpoint/2010/main" val="963903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9DBBC-2882-DE45-A110-214D9A22AC73}" type="slidenum">
              <a:rPr lang="en-US"/>
              <a:pPr>
                <a:defRPr/>
              </a:pPr>
              <a:t>‹#›</a:t>
            </a:fld>
            <a:endParaRPr lang="en-US"/>
          </a:p>
        </p:txBody>
      </p:sp>
    </p:spTree>
    <p:extLst>
      <p:ext uri="{BB962C8B-B14F-4D97-AF65-F5344CB8AC3E}">
        <p14:creationId xmlns:p14="http://schemas.microsoft.com/office/powerpoint/2010/main" val="34120862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0B235E-398D-8945-BEAC-C8D9B351D253}" type="slidenum">
              <a:rPr lang="en-US"/>
              <a:pPr>
                <a:defRPr/>
              </a:pPr>
              <a:t>‹#›</a:t>
            </a:fld>
            <a:endParaRPr lang="en-US"/>
          </a:p>
        </p:txBody>
      </p:sp>
    </p:spTree>
    <p:extLst>
      <p:ext uri="{BB962C8B-B14F-4D97-AF65-F5344CB8AC3E}">
        <p14:creationId xmlns:p14="http://schemas.microsoft.com/office/powerpoint/2010/main" val="137910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03B156-BDB0-FB4A-9EDA-636CDB811781}" type="slidenum">
              <a:rPr lang="en-US"/>
              <a:pPr>
                <a:defRPr/>
              </a:pPr>
              <a:t>‹#›</a:t>
            </a:fld>
            <a:endParaRPr lang="en-US"/>
          </a:p>
        </p:txBody>
      </p:sp>
    </p:spTree>
    <p:extLst>
      <p:ext uri="{BB962C8B-B14F-4D97-AF65-F5344CB8AC3E}">
        <p14:creationId xmlns:p14="http://schemas.microsoft.com/office/powerpoint/2010/main" val="17643249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6EE8-3B27-2946-9A5A-260323086D8D}" type="slidenum">
              <a:rPr lang="en-US"/>
              <a:pPr>
                <a:defRPr/>
              </a:pPr>
              <a:t>‹#›</a:t>
            </a:fld>
            <a:endParaRPr lang="en-US"/>
          </a:p>
        </p:txBody>
      </p:sp>
    </p:spTree>
    <p:extLst>
      <p:ext uri="{BB962C8B-B14F-4D97-AF65-F5344CB8AC3E}">
        <p14:creationId xmlns:p14="http://schemas.microsoft.com/office/powerpoint/2010/main" val="28263479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4BA9A7-5AB4-6941-AD9C-9F8B1439CBFC}" type="slidenum">
              <a:rPr lang="en-US"/>
              <a:pPr>
                <a:defRPr/>
              </a:pPr>
              <a:t>‹#›</a:t>
            </a:fld>
            <a:endParaRPr lang="en-US"/>
          </a:p>
        </p:txBody>
      </p:sp>
    </p:spTree>
    <p:extLst>
      <p:ext uri="{BB962C8B-B14F-4D97-AF65-F5344CB8AC3E}">
        <p14:creationId xmlns:p14="http://schemas.microsoft.com/office/powerpoint/2010/main" val="13216431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635FAD-3174-D841-AEDF-BE4FBE542681}" type="slidenum">
              <a:rPr lang="en-US"/>
              <a:pPr>
                <a:defRPr/>
              </a:pPr>
              <a:t>‹#›</a:t>
            </a:fld>
            <a:endParaRPr lang="en-US"/>
          </a:p>
        </p:txBody>
      </p:sp>
    </p:spTree>
    <p:extLst>
      <p:ext uri="{BB962C8B-B14F-4D97-AF65-F5344CB8AC3E}">
        <p14:creationId xmlns:p14="http://schemas.microsoft.com/office/powerpoint/2010/main" val="16209479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770FE8-138D-8445-A5A8-EAF96A43222D}" type="slidenum">
              <a:rPr lang="en-US"/>
              <a:pPr>
                <a:defRPr/>
              </a:pPr>
              <a:t>‹#›</a:t>
            </a:fld>
            <a:endParaRPr lang="en-US"/>
          </a:p>
        </p:txBody>
      </p:sp>
    </p:spTree>
    <p:extLst>
      <p:ext uri="{BB962C8B-B14F-4D97-AF65-F5344CB8AC3E}">
        <p14:creationId xmlns:p14="http://schemas.microsoft.com/office/powerpoint/2010/main" val="2749107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2E1DEF-C697-DB49-8735-B691AE594920}" type="slidenum">
              <a:rPr lang="en-US"/>
              <a:pPr>
                <a:defRPr/>
              </a:pPr>
              <a:t>‹#›</a:t>
            </a:fld>
            <a:endParaRPr lang="en-US"/>
          </a:p>
        </p:txBody>
      </p:sp>
    </p:spTree>
    <p:extLst>
      <p:ext uri="{BB962C8B-B14F-4D97-AF65-F5344CB8AC3E}">
        <p14:creationId xmlns:p14="http://schemas.microsoft.com/office/powerpoint/2010/main" val="2718935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B21E34-C1BA-B34B-8978-EB2028D876CF}" type="slidenum">
              <a:rPr lang="en-US"/>
              <a:pPr>
                <a:defRPr/>
              </a:pPr>
              <a:t>‹#›</a:t>
            </a:fld>
            <a:endParaRPr lang="en-US"/>
          </a:p>
        </p:txBody>
      </p:sp>
    </p:spTree>
    <p:extLst>
      <p:ext uri="{BB962C8B-B14F-4D97-AF65-F5344CB8AC3E}">
        <p14:creationId xmlns:p14="http://schemas.microsoft.com/office/powerpoint/2010/main" val="24623489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9C89CB-4153-1647-9D17-53A4783AB96C}" type="slidenum">
              <a:rPr lang="en-US"/>
              <a:pPr>
                <a:defRPr/>
              </a:pPr>
              <a:t>‹#›</a:t>
            </a:fld>
            <a:endParaRPr lang="en-US"/>
          </a:p>
        </p:txBody>
      </p:sp>
    </p:spTree>
    <p:extLst>
      <p:ext uri="{BB962C8B-B14F-4D97-AF65-F5344CB8AC3E}">
        <p14:creationId xmlns:p14="http://schemas.microsoft.com/office/powerpoint/2010/main" val="37278491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B51245-1DB3-E549-B4DA-1C5C30D4AE12}" type="slidenum">
              <a:rPr lang="en-US"/>
              <a:pPr>
                <a:defRPr/>
              </a:pPr>
              <a:t>‹#›</a:t>
            </a:fld>
            <a:endParaRPr lang="en-US"/>
          </a:p>
        </p:txBody>
      </p:sp>
    </p:spTree>
    <p:extLst>
      <p:ext uri="{BB962C8B-B14F-4D97-AF65-F5344CB8AC3E}">
        <p14:creationId xmlns:p14="http://schemas.microsoft.com/office/powerpoint/2010/main" val="10551071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63040E-FFE1-634D-BE65-94825FB5F68E}" type="slidenum">
              <a:rPr lang="en-US"/>
              <a:pPr>
                <a:defRPr/>
              </a:pPr>
              <a:t>‹#›</a:t>
            </a:fld>
            <a:endParaRPr lang="en-US"/>
          </a:p>
        </p:txBody>
      </p:sp>
    </p:spTree>
    <p:extLst>
      <p:ext uri="{BB962C8B-B14F-4D97-AF65-F5344CB8AC3E}">
        <p14:creationId xmlns:p14="http://schemas.microsoft.com/office/powerpoint/2010/main" val="37940529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AD62F132-689A-9541-8A1E-43F781C0E59A}" type="slidenum">
              <a:rPr lang="en-US"/>
              <a:pPr>
                <a:defRPr/>
              </a:pPr>
              <a:t>‹#›</a:t>
            </a:fld>
            <a:endParaRPr lang="en-US"/>
          </a:p>
        </p:txBody>
      </p:sp>
    </p:spTree>
    <p:extLst>
      <p:ext uri="{BB962C8B-B14F-4D97-AF65-F5344CB8AC3E}">
        <p14:creationId xmlns:p14="http://schemas.microsoft.com/office/powerpoint/2010/main" val="499759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1C1B96-C2DC-474A-B8D6-B1A33E7B58DE}" type="slidenum">
              <a:rPr lang="en-US"/>
              <a:pPr>
                <a:defRPr/>
              </a:pPr>
              <a:t>‹#›</a:t>
            </a:fld>
            <a:endParaRPr lang="en-US"/>
          </a:p>
        </p:txBody>
      </p:sp>
    </p:spTree>
    <p:extLst>
      <p:ext uri="{BB962C8B-B14F-4D97-AF65-F5344CB8AC3E}">
        <p14:creationId xmlns:p14="http://schemas.microsoft.com/office/powerpoint/2010/main" val="20743001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E1DB-6581-EC44-B731-BD310AD5FD67}" type="slidenum">
              <a:rPr lang="en-US"/>
              <a:pPr>
                <a:defRPr/>
              </a:pPr>
              <a:t>‹#›</a:t>
            </a:fld>
            <a:endParaRPr lang="en-US"/>
          </a:p>
        </p:txBody>
      </p:sp>
    </p:spTree>
    <p:extLst>
      <p:ext uri="{BB962C8B-B14F-4D97-AF65-F5344CB8AC3E}">
        <p14:creationId xmlns:p14="http://schemas.microsoft.com/office/powerpoint/2010/main" val="29296962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171BCE-C4A2-0B42-8A73-3A8741CEDA37}" type="slidenum">
              <a:rPr lang="en-US"/>
              <a:pPr>
                <a:defRPr/>
              </a:pPr>
              <a:t>‹#›</a:t>
            </a:fld>
            <a:endParaRPr lang="en-US"/>
          </a:p>
        </p:txBody>
      </p:sp>
    </p:spTree>
    <p:extLst>
      <p:ext uri="{BB962C8B-B14F-4D97-AF65-F5344CB8AC3E}">
        <p14:creationId xmlns:p14="http://schemas.microsoft.com/office/powerpoint/2010/main" val="36315437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B68D3E-0AFB-A34E-A688-23D40222E9CB}" type="slidenum">
              <a:rPr lang="en-US"/>
              <a:pPr>
                <a:defRPr/>
              </a:pPr>
              <a:t>‹#›</a:t>
            </a:fld>
            <a:endParaRPr lang="en-US"/>
          </a:p>
        </p:txBody>
      </p:sp>
    </p:spTree>
    <p:extLst>
      <p:ext uri="{BB962C8B-B14F-4D97-AF65-F5344CB8AC3E}">
        <p14:creationId xmlns:p14="http://schemas.microsoft.com/office/powerpoint/2010/main" val="10087016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06E8AE-DBA1-C948-910F-62394EB97136}" type="slidenum">
              <a:rPr lang="en-US"/>
              <a:pPr>
                <a:defRPr/>
              </a:pPr>
              <a:t>‹#›</a:t>
            </a:fld>
            <a:endParaRPr lang="en-US"/>
          </a:p>
        </p:txBody>
      </p:sp>
    </p:spTree>
    <p:extLst>
      <p:ext uri="{BB962C8B-B14F-4D97-AF65-F5344CB8AC3E}">
        <p14:creationId xmlns:p14="http://schemas.microsoft.com/office/powerpoint/2010/main" val="5472696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141B59-3172-2044-AC4C-E1043D04E2A5}" type="slidenum">
              <a:rPr lang="en-US"/>
              <a:pPr>
                <a:defRPr/>
              </a:pPr>
              <a:t>‹#›</a:t>
            </a:fld>
            <a:endParaRPr lang="en-US"/>
          </a:p>
        </p:txBody>
      </p:sp>
    </p:spTree>
    <p:extLst>
      <p:ext uri="{BB962C8B-B14F-4D97-AF65-F5344CB8AC3E}">
        <p14:creationId xmlns:p14="http://schemas.microsoft.com/office/powerpoint/2010/main" val="29625812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D67075-0A3F-074E-A468-F3E8C59CF84F}" type="slidenum">
              <a:rPr lang="en-US"/>
              <a:pPr>
                <a:defRPr/>
              </a:pPr>
              <a:t>‹#›</a:t>
            </a:fld>
            <a:endParaRPr lang="en-US"/>
          </a:p>
        </p:txBody>
      </p:sp>
    </p:spTree>
    <p:extLst>
      <p:ext uri="{BB962C8B-B14F-4D97-AF65-F5344CB8AC3E}">
        <p14:creationId xmlns:p14="http://schemas.microsoft.com/office/powerpoint/2010/main" val="20128519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B9DB21-0B82-F74B-A819-87268F5D5152}" type="slidenum">
              <a:rPr lang="en-US"/>
              <a:pPr>
                <a:defRPr/>
              </a:pPr>
              <a:t>‹#›</a:t>
            </a:fld>
            <a:endParaRPr lang="en-US"/>
          </a:p>
        </p:txBody>
      </p:sp>
    </p:spTree>
    <p:extLst>
      <p:ext uri="{BB962C8B-B14F-4D97-AF65-F5344CB8AC3E}">
        <p14:creationId xmlns:p14="http://schemas.microsoft.com/office/powerpoint/2010/main" val="17737333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28D84B-0FE9-4046-912A-AF5C3289E321}" type="slidenum">
              <a:rPr lang="en-US"/>
              <a:pPr>
                <a:defRPr/>
              </a:pPr>
              <a:t>‹#›</a:t>
            </a:fld>
            <a:endParaRPr lang="en-US"/>
          </a:p>
        </p:txBody>
      </p:sp>
    </p:spTree>
    <p:extLst>
      <p:ext uri="{BB962C8B-B14F-4D97-AF65-F5344CB8AC3E}">
        <p14:creationId xmlns:p14="http://schemas.microsoft.com/office/powerpoint/2010/main" val="33647802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EF079-CE9B-794A-8527-580B231ED458}" type="slidenum">
              <a:rPr lang="en-US"/>
              <a:pPr>
                <a:defRPr/>
              </a:pPr>
              <a:t>‹#›</a:t>
            </a:fld>
            <a:endParaRPr lang="en-US"/>
          </a:p>
        </p:txBody>
      </p:sp>
    </p:spTree>
    <p:extLst>
      <p:ext uri="{BB962C8B-B14F-4D97-AF65-F5344CB8AC3E}">
        <p14:creationId xmlns:p14="http://schemas.microsoft.com/office/powerpoint/2010/main" val="2615828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1E19E5-75EE-774D-AC0B-4DF5343769E6}" type="slidenum">
              <a:rPr lang="en-US"/>
              <a:pPr>
                <a:defRPr/>
              </a:pPr>
              <a:t>‹#›</a:t>
            </a:fld>
            <a:endParaRPr lang="en-US"/>
          </a:p>
        </p:txBody>
      </p:sp>
    </p:spTree>
    <p:extLst>
      <p:ext uri="{BB962C8B-B14F-4D97-AF65-F5344CB8AC3E}">
        <p14:creationId xmlns:p14="http://schemas.microsoft.com/office/powerpoint/2010/main" val="134732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6.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7.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8.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8.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0.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image" Target="../media/image14.png"/><Relationship Id="rId2" Type="http://schemas.openxmlformats.org/officeDocument/2006/relationships/slideLayout" Target="../slideLayouts/slideLayout90.xml"/><Relationship Id="rId16" Type="http://schemas.openxmlformats.org/officeDocument/2006/relationships/image" Target="../media/image13.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2.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99" dir="10200039" algn="ctr" rotWithShape="0">
                    <a:srgbClr val="FFFFFF">
                      <a:alpha val="75000"/>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99" dir="10200039" algn="ctr" rotWithShape="0">
                    <a:srgbClr val="FFFFFF">
                      <a:alpha val="75000"/>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99" dir="10200039" algn="ctr" rotWithShape="0">
                    <a:srgbClr val="FFFFFF">
                      <a:alpha val="75000"/>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ea typeface="+mn-ea"/>
                <a:cs typeface="+mn-cs"/>
              </a:defRPr>
            </a:lvl1pPr>
          </a:lstStyle>
          <a:p>
            <a:pPr>
              <a:defRPr/>
            </a:pPr>
            <a:fld id="{37207CF4-B152-2C48-AF40-FA547DDB56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C0A72869-7675-7347-A3A1-3169B920B3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ea typeface="ＭＳ Ｐゴシック" charset="-128"/>
                <a:cs typeface="ＭＳ Ｐゴシック" charset="-128"/>
              </a:defRPr>
            </a:lvl1pPr>
          </a:lstStyle>
          <a:p>
            <a:pPr>
              <a:defRPr/>
            </a:pPr>
            <a:endParaRPr lang="en-US"/>
          </a:p>
        </p:txBody>
      </p:sp>
      <p:sp>
        <p:nvSpPr>
          <p:cNvPr id="460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ea typeface="ＭＳ Ｐゴシック" charset="-128"/>
                <a:cs typeface="ＭＳ Ｐゴシック" charset="-128"/>
              </a:defRPr>
            </a:lvl1pPr>
          </a:lstStyle>
          <a:p>
            <a:pPr>
              <a:defRPr/>
            </a:pPr>
            <a:endParaRPr lang="en-US"/>
          </a:p>
        </p:txBody>
      </p:sp>
      <p:sp>
        <p:nvSpPr>
          <p:cNvPr id="460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8BB29CDE-807A-1D42-B199-0BBB34EDA5A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D5480176-D3BD-A047-9433-7184CBB50D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990600"/>
          </a:xfrm>
          <a:prstGeom prst="rect">
            <a:avLst/>
          </a:prstGeom>
          <a:noFill/>
          <a:ln>
            <a:noFill/>
          </a:ln>
          <a:effectLst>
            <a:outerShdw blurRad="68580" dist="380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8288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7DE6CA58-CD99-0C47-ABCC-60EBBCB11CE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3"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r" rtl="0" eaLnBrk="0" fontAlgn="base" hangingPunct="0">
        <a:lnSpc>
          <a:spcPct val="90000"/>
        </a:lnSpc>
        <a:spcBef>
          <a:spcPct val="0"/>
        </a:spcBef>
        <a:spcAft>
          <a:spcPct val="0"/>
        </a:spcAft>
        <a:defRPr sz="4400" i="1">
          <a:solidFill>
            <a:schemeClr val="tx2"/>
          </a:solidFill>
          <a:latin typeface="+mj-lt"/>
          <a:ea typeface="+mj-ea"/>
          <a:cs typeface="ＭＳ Ｐゴシック" charset="0"/>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5pPr>
      <a:lvl6pPr marL="4572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6pPr>
      <a:lvl7pPr marL="9144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7pPr>
      <a:lvl8pPr marL="13716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8pPr>
      <a:lvl9pPr marL="18288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defRPr/>
              </a:pPr>
              <a:endParaRPr lang="en-US">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522E43A3-01E1-B44B-814F-F5C45B6C91A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4"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a:defRPr/>
            </a:pPr>
            <a:fld id="{66AA4F18-DB29-BA4C-AEB8-CA465145C9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990600"/>
          </a:xfrm>
          <a:prstGeom prst="rect">
            <a:avLst/>
          </a:prstGeom>
          <a:noFill/>
          <a:ln>
            <a:noFill/>
          </a:ln>
          <a:effectLst>
            <a:outerShdw blurRad="68580" dist="380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8288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58CAF8FE-37A5-9C4E-B248-896FFBB294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5"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r" rtl="0" eaLnBrk="0" fontAlgn="base" hangingPunct="0">
        <a:lnSpc>
          <a:spcPct val="90000"/>
        </a:lnSpc>
        <a:spcBef>
          <a:spcPct val="0"/>
        </a:spcBef>
        <a:spcAft>
          <a:spcPct val="0"/>
        </a:spcAft>
        <a:defRPr sz="4400" i="1">
          <a:solidFill>
            <a:schemeClr val="tx2"/>
          </a:solidFill>
          <a:latin typeface="+mj-lt"/>
          <a:ea typeface="+mj-ea"/>
          <a:cs typeface="ＭＳ Ｐゴシック" charset="0"/>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5pPr>
      <a:lvl6pPr marL="4572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6pPr>
      <a:lvl7pPr marL="9144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7pPr>
      <a:lvl8pPr marL="13716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8pPr>
      <a:lvl9pPr marL="18288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7394"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defRPr/>
              </a:pPr>
              <a:endParaRPr lang="en-US">
                <a:solidFill>
                  <a:srgbClr val="FFFFFF"/>
                </a:solidFill>
              </a:endParaRPr>
            </a:p>
          </p:txBody>
        </p:sp>
        <p:sp>
          <p:nvSpPr>
            <p:cNvPr id="1874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19B25DB8-6238-F246-B0DE-A1245A707A9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9682"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defRPr/>
              </a:pPr>
              <a:endParaRPr lang="en-US">
                <a:solidFill>
                  <a:srgbClr val="FFFFFF"/>
                </a:solidFill>
              </a:endParaRPr>
            </a:p>
          </p:txBody>
        </p:sp>
        <p:sp>
          <p:nvSpPr>
            <p:cNvPr id="19968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AB9039F0-1978-F345-AEE1-62DCC7E2686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7"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0"/>
            <a:ext cx="8839200" cy="6858000"/>
            <a:chOff x="0" y="0"/>
            <a:chExt cx="5568" cy="4320"/>
          </a:xfrm>
        </p:grpSpPr>
        <p:grpSp>
          <p:nvGrpSpPr>
            <p:cNvPr id="211976"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89" name="Oval 5"/>
              <p:cNvSpPr>
                <a:spLocks noChangeArrowheads="1"/>
              </p:cNvSpPr>
              <p:nvPr userDrawn="1"/>
            </p:nvSpPr>
            <p:spPr bwMode="auto">
              <a:xfrm>
                <a:off x="240" y="240"/>
                <a:ext cx="2445"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0" name="Oval 6"/>
              <p:cNvSpPr>
                <a:spLocks noChangeArrowheads="1"/>
              </p:cNvSpPr>
              <p:nvPr userDrawn="1"/>
            </p:nvSpPr>
            <p:spPr bwMode="auto">
              <a:xfrm>
                <a:off x="480" y="480"/>
                <a:ext cx="1968" cy="1822"/>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1" name="Oval 7"/>
              <p:cNvSpPr>
                <a:spLocks noChangeArrowheads="1"/>
              </p:cNvSpPr>
              <p:nvPr userDrawn="1"/>
            </p:nvSpPr>
            <p:spPr bwMode="auto">
              <a:xfrm>
                <a:off x="720" y="720"/>
                <a:ext cx="1488" cy="1349"/>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2"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nvGrpSpPr>
            <p:cNvPr id="211977"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6999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nvGrpSpPr>
            <p:cNvPr id="211978"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70001"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70002"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70003"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a:defRPr>
            </a:lvl1pPr>
          </a:lstStyle>
          <a:p>
            <a:pPr>
              <a:defRPr/>
            </a:pPr>
            <a:endParaRPr lang="en-US"/>
          </a:p>
        </p:txBody>
      </p:sp>
      <p:sp>
        <p:nvSpPr>
          <p:cNvPr id="170008"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a:defRPr>
            </a:lvl1pPr>
          </a:lstStyle>
          <a:p>
            <a:pPr>
              <a:defRPr/>
            </a:pPr>
            <a:endParaRPr lang="en-US"/>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a:defRPr>
            </a:lvl1pPr>
          </a:lstStyle>
          <a:p>
            <a:pPr>
              <a:defRPr/>
            </a:pPr>
            <a:fld id="{A3B03028-BEA4-0B4C-8D1A-8ECA552D5AE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8"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n-ea"/>
        </a:defRPr>
      </a:lvl5pPr>
      <a:lvl6pPr marL="2514600" indent="-228600" algn="l" rtl="0" fontAlgn="base">
        <a:spcBef>
          <a:spcPct val="20000"/>
        </a:spcBef>
        <a:spcAft>
          <a:spcPct val="0"/>
        </a:spcAft>
        <a:buClr>
          <a:schemeClr val="tx1"/>
        </a:buClr>
        <a:buChar char="•"/>
        <a:defRPr sz="2000">
          <a:solidFill>
            <a:schemeClr val="tx1"/>
          </a:solidFill>
          <a:latin typeface="+mn-lt"/>
          <a:ea typeface="+mn-ea"/>
        </a:defRPr>
      </a:lvl6pPr>
      <a:lvl7pPr marL="2971800" indent="-228600" algn="l" rtl="0" fontAlgn="base">
        <a:spcBef>
          <a:spcPct val="20000"/>
        </a:spcBef>
        <a:spcAft>
          <a:spcPct val="0"/>
        </a:spcAft>
        <a:buClr>
          <a:schemeClr val="tx1"/>
        </a:buClr>
        <a:buChar char="•"/>
        <a:defRPr sz="2000">
          <a:solidFill>
            <a:schemeClr val="tx1"/>
          </a:solidFill>
          <a:latin typeface="+mn-lt"/>
          <a:ea typeface="+mn-ea"/>
        </a:defRPr>
      </a:lvl7pPr>
      <a:lvl8pPr marL="3429000" indent="-228600" algn="l" rtl="0" fontAlgn="base">
        <a:spcBef>
          <a:spcPct val="20000"/>
        </a:spcBef>
        <a:spcAft>
          <a:spcPct val="0"/>
        </a:spcAft>
        <a:buClr>
          <a:schemeClr val="tx1"/>
        </a:buClr>
        <a:buChar char="•"/>
        <a:defRPr sz="2000">
          <a:solidFill>
            <a:schemeClr val="tx1"/>
          </a:solidFill>
          <a:latin typeface="+mn-lt"/>
          <a:ea typeface="+mn-ea"/>
        </a:defRPr>
      </a:lvl8pPr>
      <a:lvl9pPr marL="3886200" indent="-228600"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90019B49-BD5B-3A4E-9078-7B2C510B72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4258" name="Group 2"/>
          <p:cNvGrpSpPr>
            <a:grpSpLocks/>
          </p:cNvGrpSpPr>
          <p:nvPr/>
        </p:nvGrpSpPr>
        <p:grpSpPr bwMode="auto">
          <a:xfrm>
            <a:off x="0" y="3902075"/>
            <a:ext cx="3400425" cy="2949575"/>
            <a:chOff x="0" y="2458"/>
            <a:chExt cx="2142" cy="1858"/>
          </a:xfrm>
        </p:grpSpPr>
        <p:sp>
          <p:nvSpPr>
            <p:cNvPr id="5959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5959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eaLnBrk="1" hangingPunct="1">
                <a:defRPr/>
              </a:pPr>
              <a:endParaRPr lang="en-US" b="1">
                <a:solidFill>
                  <a:srgbClr val="FFFFFF"/>
                </a:solidFill>
              </a:endParaRPr>
            </a:p>
          </p:txBody>
        </p:sp>
        <p:sp>
          <p:nvSpPr>
            <p:cNvPr id="5959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5959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224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224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224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lang="en-US" b="1">
                <a:solidFill>
                  <a:srgbClr val="FFFFFF"/>
                </a:solidFill>
              </a:endParaRPr>
            </a:p>
          </p:txBody>
        </p:sp>
      </p:grpSp>
      <p:sp>
        <p:nvSpPr>
          <p:cNvPr id="5959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959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59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5959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5959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FFFFFF"/>
                </a:solidFill>
                <a:effectLst>
                  <a:outerShdw blurRad="38100" dist="38100" dir="2700000" algn="tl">
                    <a:srgbClr val="000000"/>
                  </a:outerShdw>
                </a:effectLst>
              </a:defRPr>
            </a:lvl1pPr>
          </a:lstStyle>
          <a:p>
            <a:pPr>
              <a:defRPr/>
            </a:pPr>
            <a:fld id="{47C46856-F779-8E43-8C74-92EC4FD479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6546" name="Group 2"/>
          <p:cNvGrpSpPr>
            <a:grpSpLocks/>
          </p:cNvGrpSpPr>
          <p:nvPr/>
        </p:nvGrpSpPr>
        <p:grpSpPr bwMode="auto">
          <a:xfrm>
            <a:off x="-254000" y="-50800"/>
            <a:ext cx="9518650" cy="7229475"/>
            <a:chOff x="-160" y="-32"/>
            <a:chExt cx="5996" cy="4554"/>
          </a:xfrm>
        </p:grpSpPr>
        <p:grpSp>
          <p:nvGrpSpPr>
            <p:cNvPr id="236552"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236553"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nvGrpSpPr>
            <p:cNvPr id="236554"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333333"/>
                </a:solidFill>
              </a:endParaRPr>
            </a:p>
          </p:txBody>
        </p:sp>
        <p:grpSp>
          <p:nvGrpSpPr>
            <p:cNvPr id="236556"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 xmlns:a14="http://schemas.microsoft.com/office/drawing/2010/main" w="12700" cmpd="sng">
                    <a:solidFill>
                      <a:schemeClr val="folHlink"/>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333333"/>
                  </a:solidFill>
                </a:endParaRPr>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333333"/>
                  </a:solidFill>
                </a:endParaRPr>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333333"/>
                </a:solidFill>
                <a:latin typeface="Times New Roman" charset="0"/>
              </a:defRPr>
            </a:lvl1pPr>
          </a:lstStyle>
          <a:p>
            <a:pPr>
              <a:defRPr/>
            </a:pPr>
            <a:endParaRPr lang="en-US"/>
          </a:p>
        </p:txBody>
      </p:sp>
      <p:sp>
        <p:nvSpPr>
          <p:cNvPr id="177253" name="Rectangle 10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333333"/>
                </a:solidFill>
                <a:latin typeface="Times New Roman" charset="0"/>
              </a:defRPr>
            </a:lvl1pPr>
          </a:lstStyle>
          <a:p>
            <a:pPr>
              <a:defRPr/>
            </a:pPr>
            <a:endParaRPr lang="en-US"/>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333333"/>
                </a:solidFill>
                <a:latin typeface="Times New Roman" charset="0"/>
              </a:defRPr>
            </a:lvl1pPr>
          </a:lstStyle>
          <a:p>
            <a:pPr>
              <a:defRPr/>
            </a:pPr>
            <a:fld id="{5281878B-1BE3-DF44-A20F-49E88B07A8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00"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xStyles>
    <p:titleStyle>
      <a:lvl1pPr algn="l" rtl="0" eaLnBrk="0" fontAlgn="base" hangingPunct="0">
        <a:spcBef>
          <a:spcPct val="0"/>
        </a:spcBef>
        <a:spcAft>
          <a:spcPct val="0"/>
        </a:spcAft>
        <a:defRPr sz="4400">
          <a:solidFill>
            <a:schemeClr val="folHlink"/>
          </a:solidFill>
          <a:latin typeface="+mj-lt"/>
          <a:ea typeface="+mj-ea"/>
          <a:cs typeface="ＭＳ Ｐゴシック" charset="0"/>
        </a:defRPr>
      </a:lvl1pPr>
      <a:lvl2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charset="0"/>
          <a:ea typeface="ＭＳ Ｐゴシック" charset="0"/>
        </a:defRPr>
      </a:lvl6pPr>
      <a:lvl7pPr marL="914400" algn="l" rtl="0" fontAlgn="base">
        <a:spcBef>
          <a:spcPct val="0"/>
        </a:spcBef>
        <a:spcAft>
          <a:spcPct val="0"/>
        </a:spcAft>
        <a:defRPr sz="4400">
          <a:solidFill>
            <a:schemeClr val="folHlink"/>
          </a:solidFill>
          <a:latin typeface="Arial Narrow" charset="0"/>
          <a:ea typeface="ＭＳ Ｐゴシック" charset="0"/>
        </a:defRPr>
      </a:lvl7pPr>
      <a:lvl8pPr marL="1371600" algn="l" rtl="0" fontAlgn="base">
        <a:spcBef>
          <a:spcPct val="0"/>
        </a:spcBef>
        <a:spcAft>
          <a:spcPct val="0"/>
        </a:spcAft>
        <a:defRPr sz="4400">
          <a:solidFill>
            <a:schemeClr val="folHlink"/>
          </a:solidFill>
          <a:latin typeface="Arial Narrow" charset="0"/>
          <a:ea typeface="ＭＳ Ｐゴシック" charset="0"/>
        </a:defRPr>
      </a:lvl8pPr>
      <a:lvl9pPr marL="1828800"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80E3A40D-B0E1-1E42-9492-8E780B8E828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8000"/>
            <a:chOff x="0" y="0"/>
            <a:chExt cx="5760" cy="4320"/>
          </a:xfrm>
        </p:grpSpPr>
        <p:pic>
          <p:nvPicPr>
            <p:cNvPr id="37896"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96"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245" name="Rectangle 5"/>
            <p:cNvSpPr>
              <a:spLocks noChangeArrowheads="1"/>
            </p:cNvSpPr>
            <p:nvPr/>
          </p:nvSpPr>
          <p:spPr bwMode="auto">
            <a:xfrm>
              <a:off x="240"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246" name="Rectangle 6"/>
            <p:cNvSpPr>
              <a:spLocks noChangeArrowheads="1"/>
            </p:cNvSpPr>
            <p:nvPr/>
          </p:nvSpPr>
          <p:spPr bwMode="auto">
            <a:xfrm>
              <a:off x="96" y="240"/>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altLang="ja-JP">
                <a:latin typeface="Helvetica" charset="0"/>
              </a:endParaRPr>
            </a:p>
          </p:txBody>
        </p:sp>
        <p:sp>
          <p:nvSpPr>
            <p:cNvPr id="10247" name="Rectangle 7"/>
            <p:cNvSpPr>
              <a:spLocks noChangeArrowheads="1"/>
            </p:cNvSpPr>
            <p:nvPr/>
          </p:nvSpPr>
          <p:spPr bwMode="auto">
            <a:xfrm>
              <a:off x="96" y="384"/>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altLang="ja-JP">
                <a:latin typeface="Helvetica" charset="0"/>
              </a:endParaRPr>
            </a:p>
          </p:txBody>
        </p:sp>
        <p:sp>
          <p:nvSpPr>
            <p:cNvPr id="10248" name="Rectangle 8"/>
            <p:cNvSpPr>
              <a:spLocks noChangeArrowheads="1"/>
            </p:cNvSpPr>
            <p:nvPr/>
          </p:nvSpPr>
          <p:spPr bwMode="auto">
            <a:xfrm>
              <a:off x="384"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249" name="Rectangle 9"/>
            <p:cNvSpPr>
              <a:spLocks noChangeArrowheads="1"/>
            </p:cNvSpPr>
            <p:nvPr/>
          </p:nvSpPr>
          <p:spPr bwMode="auto">
            <a:xfrm>
              <a:off x="240" y="240"/>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37903"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51" name="Rectangle 11"/>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52" name="Rectangle 12"/>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53"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kumimoji="1" sz="1400">
                <a:latin typeface="+mn-lt"/>
              </a:defRPr>
            </a:lvl1pPr>
          </a:lstStyle>
          <a:p>
            <a:pPr>
              <a:defRPr/>
            </a:pPr>
            <a:endParaRPr lang="en-US"/>
          </a:p>
        </p:txBody>
      </p:sp>
      <p:sp>
        <p:nvSpPr>
          <p:cNvPr id="10254"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kumimoji="1" sz="1400">
                <a:latin typeface="+mn-lt"/>
              </a:defRPr>
            </a:lvl1pPr>
          </a:lstStyle>
          <a:p>
            <a:pPr>
              <a:defRPr/>
            </a:pPr>
            <a:endParaRPr lang="en-US"/>
          </a:p>
        </p:txBody>
      </p:sp>
      <p:sp>
        <p:nvSpPr>
          <p:cNvPr id="10255"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kumimoji="1" sz="1400">
                <a:latin typeface="+mn-lt"/>
              </a:defRPr>
            </a:lvl1pPr>
          </a:lstStyle>
          <a:p>
            <a:pPr>
              <a:defRPr/>
            </a:pPr>
            <a:fld id="{F163CBE4-F034-A147-A387-8246FEABD4D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67"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5pPr>
      <a:lvl6pPr marL="4572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4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6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8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charset="0"/>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0"/>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0"/>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0"/>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a:defRPr/>
            </a:pPr>
            <a:fld id="{66DEC7FF-EBC5-3143-85ED-542AE2D819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68"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1371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2590800"/>
            <a:ext cx="7772400" cy="3505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60421"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60422" name="Rectangle 6"/>
          <p:cNvSpPr>
            <a:spLocks noGrp="1" noChangeArrowheads="1"/>
          </p:cNvSpPr>
          <p:nvPr>
            <p:ph type="sldNum" sz="quarter" idx="4"/>
          </p:nvPr>
        </p:nvSpPr>
        <p:spPr bwMode="auto">
          <a:xfrm>
            <a:off x="7772400" y="6400800"/>
            <a:ext cx="1219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85F459F9-2369-8641-9ED4-A65BD96737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9pPr>
    </p:titleStyle>
    <p:bodyStyle>
      <a:lvl1pPr marL="342900" indent="-342900" algn="l" rtl="0" eaLnBrk="0" fontAlgn="base" hangingPunct="0">
        <a:spcBef>
          <a:spcPct val="0"/>
        </a:spcBef>
        <a:spcAft>
          <a:spcPct val="0"/>
        </a:spcAft>
        <a:buClr>
          <a:srgbClr val="FFFF66"/>
        </a:buClr>
        <a:buSzPct val="75000"/>
        <a:buFont typeface="Monotype Sorts" charset="0"/>
        <a:buChar char="/"/>
        <a:defRPr sz="3200">
          <a:solidFill>
            <a:schemeClr val="tx1"/>
          </a:solidFill>
          <a:latin typeface="+mn-lt"/>
          <a:ea typeface="+mn-ea"/>
          <a:cs typeface="+mn-cs"/>
        </a:defRPr>
      </a:lvl1pPr>
      <a:lvl2pPr marL="742950" indent="-285750" algn="l" rtl="0" eaLnBrk="0" fontAlgn="base" hangingPunct="0">
        <a:spcBef>
          <a:spcPct val="0"/>
        </a:spcBef>
        <a:spcAft>
          <a:spcPct val="0"/>
        </a:spcAft>
        <a:buClr>
          <a:srgbClr val="FF6666"/>
        </a:buClr>
        <a:buSzPct val="75000"/>
        <a:buFont typeface="Monotype Sorts" charset="0"/>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charset="0"/>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charset="0"/>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charset="0"/>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2209800" y="1295400"/>
            <a:ext cx="5410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1447800" y="2667000"/>
            <a:ext cx="7010400"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44" name="Rectangle 4"/>
          <p:cNvSpPr>
            <a:spLocks noGrp="1" noChangeArrowheads="1"/>
          </p:cNvSpPr>
          <p:nvPr>
            <p:ph type="dt" sz="half" idx="2"/>
          </p:nvPr>
        </p:nvSpPr>
        <p:spPr bwMode="auto">
          <a:xfrm>
            <a:off x="838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87045" name="Rectangle 5"/>
          <p:cNvSpPr>
            <a:spLocks noGrp="1" noChangeArrowheads="1"/>
          </p:cNvSpPr>
          <p:nvPr>
            <p:ph type="ftr" sz="quarter" idx="3"/>
          </p:nvPr>
        </p:nvSpPr>
        <p:spPr bwMode="auto">
          <a:xfrm>
            <a:off x="3200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870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FF387F9B-B6B8-1847-A7FC-1B6A0B99F0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9"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charset="0"/>
        <a:buChar char="ü"/>
        <a:defRPr sz="2000">
          <a:solidFill>
            <a:schemeClr val="tx1"/>
          </a:solidFill>
          <a:latin typeface="+mn-lt"/>
          <a:ea typeface="+mn-ea"/>
        </a:defRPr>
      </a:lvl6pPr>
      <a:lvl7pPr marL="2971800" indent="-228600" algn="l" rtl="0" fontAlgn="base">
        <a:spcBef>
          <a:spcPct val="20000"/>
        </a:spcBef>
        <a:spcAft>
          <a:spcPct val="0"/>
        </a:spcAft>
        <a:buFont typeface="Wingdings" charset="0"/>
        <a:buChar char="ü"/>
        <a:defRPr sz="2000">
          <a:solidFill>
            <a:schemeClr val="tx1"/>
          </a:solidFill>
          <a:latin typeface="+mn-lt"/>
          <a:ea typeface="+mn-ea"/>
        </a:defRPr>
      </a:lvl7pPr>
      <a:lvl8pPr marL="3429000" indent="-228600" algn="l" rtl="0" fontAlgn="base">
        <a:spcBef>
          <a:spcPct val="20000"/>
        </a:spcBef>
        <a:spcAft>
          <a:spcPct val="0"/>
        </a:spcAft>
        <a:buFont typeface="Wingdings" charset="0"/>
        <a:buChar char="ü"/>
        <a:defRPr sz="2000">
          <a:solidFill>
            <a:schemeClr val="tx1"/>
          </a:solidFill>
          <a:latin typeface="+mn-lt"/>
          <a:ea typeface="+mn-ea"/>
        </a:defRPr>
      </a:lvl8pPr>
      <a:lvl9pPr marL="3886200" indent="-228600" algn="l" rtl="0" fontAlgn="base">
        <a:spcBef>
          <a:spcPct val="20000"/>
        </a:spcBef>
        <a:spcAft>
          <a:spcPct val="0"/>
        </a:spcAft>
        <a:buFont typeface="Wingdings" charset="0"/>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2F06368-8152-1242-8ED7-58EF96808C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9933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420DEC71-599A-4742-B7C6-6A6ED6B5EE68}" type="slidenum">
              <a:rPr lang="en-US"/>
              <a:pPr>
                <a:defRPr/>
              </a:pPr>
              <a:t>‹#›</a:t>
            </a:fld>
            <a:endParaRPr lang="en-US"/>
          </a:p>
        </p:txBody>
      </p:sp>
      <p:pic>
        <p:nvPicPr>
          <p:cNvPr id="9933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570"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19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3.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6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7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3.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6.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0.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6.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4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6.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45.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5.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6.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14.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6.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14.xml"/><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45.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145.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32.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3923928" y="457200"/>
            <a:ext cx="5002585" cy="3581400"/>
          </a:xfrm>
          <a:effectLst>
            <a:outerShdw blurRad="25400" dist="35921" dir="2700000" algn="ctr" rotWithShape="0">
              <a:srgbClr val="000000">
                <a:alpha val="99962"/>
              </a:srgbClr>
            </a:outerShdw>
          </a:effectLst>
        </p:spPr>
        <p:txBody>
          <a:bodyPr/>
          <a:lstStyle/>
          <a:p>
            <a:pPr eaLnBrk="1" hangingPunct="1">
              <a:defRPr/>
            </a:pPr>
            <a:r>
              <a:rPr lang="en-US" b="1" dirty="0"/>
              <a:t>The Gift of Apostle, Wisdom &amp; Knowledge</a:t>
            </a:r>
            <a:endParaRPr lang="en-US" dirty="0"/>
          </a:p>
        </p:txBody>
      </p:sp>
      <p:sp>
        <p:nvSpPr>
          <p:cNvPr id="5123" name="Text Box 3"/>
          <p:cNvSpPr txBox="1">
            <a:spLocks noChangeArrowheads="1"/>
          </p:cNvSpPr>
          <p:nvPr/>
        </p:nvSpPr>
        <p:spPr bwMode="auto">
          <a:xfrm>
            <a:off x="3347865" y="4076700"/>
            <a:ext cx="5785024" cy="132343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defRPr/>
            </a:pPr>
            <a:r>
              <a:rPr lang="en-US" sz="4000" b="1" dirty="0"/>
              <a:t>What are they?</a:t>
            </a:r>
          </a:p>
          <a:p>
            <a:pPr>
              <a:buFontTx/>
              <a:buChar char="•"/>
              <a:defRPr/>
            </a:pPr>
            <a:r>
              <a:rPr lang="en-US" sz="4000" b="1" dirty="0"/>
              <a:t>Are they here today?</a:t>
            </a:r>
          </a:p>
        </p:txBody>
      </p:sp>
      <p:sp>
        <p:nvSpPr>
          <p:cNvPr id="2" name="Rectangle 1">
            <a:extLst>
              <a:ext uri="{FF2B5EF4-FFF2-40B4-BE49-F238E27FC236}">
                <a16:creationId xmlns:a16="http://schemas.microsoft.com/office/drawing/2014/main" id="{973A4F60-F3D8-C99C-793B-F386CC35BE5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17" name="Text Box 4"/>
          <p:cNvSpPr txBox="1">
            <a:spLocks noChangeArrowheads="1"/>
          </p:cNvSpPr>
          <p:nvPr/>
        </p:nvSpPr>
        <p:spPr bwMode="auto">
          <a:xfrm>
            <a:off x="-309563" y="304800"/>
            <a:ext cx="9605963" cy="717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85750">
              <a:tabLst>
                <a:tab pos="3657600" algn="l"/>
                <a:tab pos="5486400" algn="l"/>
                <a:tab pos="7439025" algn="l"/>
              </a:tabLst>
              <a:defRPr sz="2400">
                <a:solidFill>
                  <a:schemeClr val="tx1"/>
                </a:solidFill>
                <a:latin typeface="Arial" charset="0"/>
                <a:ea typeface="ＭＳ Ｐゴシック" charset="0"/>
                <a:cs typeface="ＭＳ Ｐゴシック" charset="0"/>
              </a:defRPr>
            </a:lvl1pPr>
            <a:lvl2pPr marL="742950" indent="-285750">
              <a:tabLst>
                <a:tab pos="3657600" algn="l"/>
                <a:tab pos="5486400" algn="l"/>
                <a:tab pos="7439025" algn="l"/>
              </a:tabLst>
              <a:defRPr sz="2400">
                <a:solidFill>
                  <a:schemeClr val="tx1"/>
                </a:solidFill>
                <a:latin typeface="Arial" charset="0"/>
                <a:ea typeface="ＭＳ Ｐゴシック" charset="0"/>
              </a:defRPr>
            </a:lvl2pPr>
            <a:lvl3pPr marL="1143000" indent="-228600">
              <a:tabLst>
                <a:tab pos="3657600" algn="l"/>
                <a:tab pos="5486400" algn="l"/>
                <a:tab pos="7439025" algn="l"/>
              </a:tabLst>
              <a:defRPr sz="2400">
                <a:solidFill>
                  <a:schemeClr val="tx1"/>
                </a:solidFill>
                <a:latin typeface="Arial" charset="0"/>
                <a:ea typeface="ＭＳ Ｐゴシック" charset="0"/>
              </a:defRPr>
            </a:lvl3pPr>
            <a:lvl4pPr marL="1600200" indent="-228600">
              <a:tabLst>
                <a:tab pos="3657600" algn="l"/>
                <a:tab pos="5486400" algn="l"/>
                <a:tab pos="7439025" algn="l"/>
              </a:tabLst>
              <a:defRPr sz="2400">
                <a:solidFill>
                  <a:schemeClr val="tx1"/>
                </a:solidFill>
                <a:latin typeface="Arial" charset="0"/>
                <a:ea typeface="ＭＳ Ｐゴシック" charset="0"/>
              </a:defRPr>
            </a:lvl4pPr>
            <a:lvl5pPr marL="2057400" indent="-228600">
              <a:tabLst>
                <a:tab pos="3657600" algn="l"/>
                <a:tab pos="5486400" algn="l"/>
                <a:tab pos="7439025"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3657600" algn="l"/>
                <a:tab pos="5486400" algn="l"/>
                <a:tab pos="7439025"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3657600" algn="l"/>
                <a:tab pos="5486400" algn="l"/>
                <a:tab pos="7439025"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3657600" algn="l"/>
                <a:tab pos="5486400" algn="l"/>
                <a:tab pos="7439025"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3657600" algn="l"/>
                <a:tab pos="5486400" algn="l"/>
                <a:tab pos="7439025" algn="l"/>
              </a:tabLst>
              <a:defRPr sz="2400">
                <a:solidFill>
                  <a:schemeClr val="tx1"/>
                </a:solidFill>
                <a:latin typeface="Arial" charset="0"/>
                <a:ea typeface="ＭＳ Ｐゴシック" charset="0"/>
              </a:defRPr>
            </a:lvl9pPr>
          </a:lstStyle>
          <a:p>
            <a:pPr eaLnBrk="1" hangingPunct="1"/>
            <a:r>
              <a:rPr lang="en-US" altLang="zh-CN" sz="2000" b="1">
                <a:solidFill>
                  <a:srgbClr val="000000"/>
                </a:solidFill>
                <a:latin typeface="Arial Narrow" charset="0"/>
                <a:ea typeface="SimSun" charset="0"/>
                <a:cs typeface="SimSun" charset="0"/>
              </a:rPr>
              <a:t>______________________________________________________________________________</a:t>
            </a:r>
          </a:p>
          <a:p>
            <a:pPr eaLnBrk="1" hangingPunct="1"/>
            <a:r>
              <a:rPr lang="en-US" altLang="zh-CN" sz="2000" b="1">
                <a:solidFill>
                  <a:srgbClr val="000000"/>
                </a:solidFill>
                <a:latin typeface="Arial Narrow" charset="0"/>
                <a:ea typeface="SimSun" charset="0"/>
                <a:cs typeface="SimSun" charset="0"/>
              </a:rPr>
              <a:t> Crucial Questions	Canon (Bible)	Rapture	Body (Church)</a:t>
            </a:r>
          </a:p>
          <a:p>
            <a:pPr eaLnBrk="1" hangingPunct="1"/>
            <a:r>
              <a:rPr lang="en-US" altLang="zh-CN" sz="2000" b="1">
                <a:solidFill>
                  <a:srgbClr val="000000"/>
                </a:solidFill>
                <a:latin typeface="Arial Narrow" charset="0"/>
                <a:ea typeface="SimSun" charset="0"/>
                <a:cs typeface="SimSun" charset="0"/>
              </a:rPr>
              <a:t>______________________________________________________________________________</a:t>
            </a:r>
          </a:p>
          <a:p>
            <a:pPr eaLnBrk="1" hangingPunct="1"/>
            <a:r>
              <a:rPr lang="en-US" altLang="zh-CN" sz="2000" b="1">
                <a:solidFill>
                  <a:srgbClr val="000000"/>
                </a:solidFill>
                <a:latin typeface="Arial Narrow" charset="0"/>
                <a:ea typeface="SimSun" charset="0"/>
                <a:cs typeface="SimSun" charset="0"/>
              </a:rPr>
              <a:t>  13:8  What is the nature of:</a:t>
            </a:r>
          </a:p>
          <a:p>
            <a:pPr eaLnBrk="1" hangingPunct="1"/>
            <a:r>
              <a:rPr lang="en-US" altLang="zh-CN" sz="2000" b="1">
                <a:solidFill>
                  <a:srgbClr val="000000"/>
                </a:solidFill>
                <a:latin typeface="Arial Narrow" charset="0"/>
                <a:ea typeface="SimSun" charset="0"/>
                <a:cs typeface="SimSun" charset="0"/>
              </a:rPr>
              <a:t> </a:t>
            </a:r>
          </a:p>
          <a:p>
            <a:pPr eaLnBrk="1" hangingPunct="1"/>
            <a:r>
              <a:rPr lang="en-US" altLang="zh-CN" sz="2000" b="1">
                <a:solidFill>
                  <a:srgbClr val="000000"/>
                </a:solidFill>
                <a:latin typeface="Arial Narrow" charset="0"/>
                <a:ea typeface="SimSun" charset="0"/>
                <a:cs typeface="SimSun" charset="0"/>
              </a:rPr>
              <a:t>     a) prophecy &amp; knowledge?	revelatory	non-revelatory	revelatory</a:t>
            </a:r>
          </a:p>
          <a:p>
            <a:pPr eaLnBrk="1" hangingPunct="1"/>
            <a:r>
              <a:rPr lang="en-US" altLang="zh-CN" sz="2000" b="1">
                <a:solidFill>
                  <a:srgbClr val="000000"/>
                </a:solidFill>
                <a:latin typeface="Arial Narrow" charset="0"/>
                <a:ea typeface="SimSun" charset="0"/>
                <a:cs typeface="SimSun" charset="0"/>
              </a:rPr>
              <a:t>     b) tongues?	confirmatory	non-confirmatory	confirmatory</a:t>
            </a:r>
          </a:p>
          <a:p>
            <a:pPr eaLnBrk="1" hangingPunct="1"/>
            <a:r>
              <a:rPr lang="en-US" altLang="zh-CN" sz="2000" b="1">
                <a:solidFill>
                  <a:srgbClr val="000000"/>
                </a:solidFill>
                <a:latin typeface="Arial Narrow" charset="0"/>
                <a:ea typeface="SimSun" charset="0"/>
                <a:cs typeface="SimSun" charset="0"/>
              </a:rPr>
              <a:t> </a:t>
            </a:r>
          </a:p>
          <a:p>
            <a:pPr eaLnBrk="1" hangingPunct="1"/>
            <a:r>
              <a:rPr lang="en-US" altLang="zh-CN" sz="2000" b="1">
                <a:solidFill>
                  <a:srgbClr val="000000"/>
                </a:solidFill>
                <a:latin typeface="Arial Narrow" charset="0"/>
                <a:ea typeface="SimSun" charset="0"/>
                <a:cs typeface="SimSun" charset="0"/>
              </a:rPr>
              <a:t>  When do the these gifts cease?	with canon	at Christ</a:t>
            </a:r>
            <a:r>
              <a:rPr lang="fr-FR" altLang="zh-CN" sz="2000" b="1">
                <a:solidFill>
                  <a:srgbClr val="000000"/>
                </a:solidFill>
                <a:latin typeface="Arial Narrow" charset="0"/>
                <a:ea typeface="SimSun" charset="0"/>
                <a:cs typeface="SimSun" charset="0"/>
              </a:rPr>
              <a:t>'</a:t>
            </a:r>
            <a:r>
              <a:rPr lang="en-US" altLang="zh-CN" sz="2000" b="1">
                <a:solidFill>
                  <a:srgbClr val="000000"/>
                </a:solidFill>
                <a:latin typeface="Arial Narrow" charset="0"/>
                <a:ea typeface="SimSun" charset="0"/>
                <a:cs typeface="SimSun" charset="0"/>
              </a:rPr>
              <a:t>s coming	with canon</a:t>
            </a:r>
          </a:p>
          <a:p>
            <a:pPr eaLnBrk="1" hangingPunct="1"/>
            <a:r>
              <a:rPr lang="en-US" altLang="zh-CN" sz="2000" b="1">
                <a:solidFill>
                  <a:srgbClr val="000000"/>
                </a:solidFill>
                <a:latin typeface="Arial Narrow" charset="0"/>
                <a:ea typeface="SimSun" charset="0"/>
                <a:cs typeface="SimSun" charset="0"/>
              </a:rPr>
              <a:t> </a:t>
            </a:r>
          </a:p>
          <a:p>
            <a:pPr eaLnBrk="1" hangingPunct="1"/>
            <a:r>
              <a:rPr lang="en-US" altLang="zh-CN" sz="2000" b="1">
                <a:solidFill>
                  <a:srgbClr val="000000"/>
                </a:solidFill>
                <a:latin typeface="Arial Narrow" charset="0"/>
                <a:ea typeface="SimSun" charset="0"/>
                <a:cs typeface="SimSun" charset="0"/>
              </a:rPr>
              <a:t> 13:10 What is </a:t>
            </a:r>
            <a:r>
              <a:rPr lang="en-US" altLang="zh-CN" sz="2000" b="1" i="1">
                <a:solidFill>
                  <a:srgbClr val="000000"/>
                </a:solidFill>
                <a:latin typeface="Arial Narrow" charset="0"/>
                <a:ea typeface="SimSun" charset="0"/>
                <a:cs typeface="SimSun" charset="0"/>
              </a:rPr>
              <a:t>to teleion</a:t>
            </a:r>
            <a:r>
              <a:rPr lang="en-US" altLang="zh-CN" sz="2000" b="1">
                <a:solidFill>
                  <a:srgbClr val="000000"/>
                </a:solidFill>
                <a:latin typeface="Arial Narrow" charset="0"/>
                <a:ea typeface="SimSun" charset="0"/>
                <a:cs typeface="SimSun" charset="0"/>
              </a:rPr>
              <a:t>?	the "complete"	the "perfect"	the "mature"</a:t>
            </a:r>
          </a:p>
          <a:p>
            <a:pPr eaLnBrk="1" hangingPunct="1"/>
            <a:r>
              <a:rPr lang="en-US" altLang="zh-CN" sz="2000" b="1">
                <a:solidFill>
                  <a:srgbClr val="000000"/>
                </a:solidFill>
                <a:latin typeface="Arial Narrow" charset="0"/>
                <a:ea typeface="SimSun" charset="0"/>
                <a:cs typeface="SimSun" charset="0"/>
              </a:rPr>
              <a:t>	(the canon)	(Christ</a:t>
            </a:r>
            <a:r>
              <a:rPr lang="fr-FR" altLang="zh-CN" sz="2000" b="1">
                <a:solidFill>
                  <a:srgbClr val="000000"/>
                </a:solidFill>
                <a:latin typeface="Arial Narrow" charset="0"/>
                <a:ea typeface="SimSun" charset="0"/>
                <a:cs typeface="SimSun" charset="0"/>
              </a:rPr>
              <a:t>'</a:t>
            </a:r>
            <a:r>
              <a:rPr lang="en-US" altLang="zh-CN" sz="2000" b="1">
                <a:solidFill>
                  <a:srgbClr val="000000"/>
                </a:solidFill>
                <a:latin typeface="Arial Narrow" charset="0"/>
                <a:ea typeface="SimSun" charset="0"/>
                <a:cs typeface="SimSun" charset="0"/>
              </a:rPr>
              <a:t>s coming)	(the body)</a:t>
            </a:r>
          </a:p>
          <a:p>
            <a:pPr eaLnBrk="1" hangingPunct="1"/>
            <a:r>
              <a:rPr lang="en-US" altLang="zh-CN" sz="2000" b="1">
                <a:solidFill>
                  <a:srgbClr val="000000"/>
                </a:solidFill>
                <a:latin typeface="Arial Narrow" charset="0"/>
                <a:ea typeface="SimSun" charset="0"/>
                <a:cs typeface="SimSun" charset="0"/>
              </a:rPr>
              <a:t> </a:t>
            </a:r>
          </a:p>
          <a:p>
            <a:pPr eaLnBrk="1" hangingPunct="1"/>
            <a:r>
              <a:rPr lang="en-US" altLang="zh-CN" sz="2000" b="1">
                <a:solidFill>
                  <a:srgbClr val="000000"/>
                </a:solidFill>
                <a:latin typeface="Arial Narrow" charset="0"/>
                <a:ea typeface="SimSun" charset="0"/>
                <a:cs typeface="SimSun" charset="0"/>
              </a:rPr>
              <a:t> 13:11 What does growth to	before and after 	before and after 	before and after</a:t>
            </a:r>
          </a:p>
          <a:p>
            <a:pPr eaLnBrk="1" hangingPunct="1"/>
            <a:r>
              <a:rPr lang="en-US" altLang="zh-CN" sz="2000" b="1">
                <a:solidFill>
                  <a:srgbClr val="000000"/>
                </a:solidFill>
                <a:latin typeface="Arial Narrow" charset="0"/>
                <a:ea typeface="SimSun" charset="0"/>
                <a:cs typeface="SimSun" charset="0"/>
              </a:rPr>
              <a:t> manhood represent?	completed canon	Christ</a:t>
            </a:r>
            <a:r>
              <a:rPr lang="fr-FR" altLang="zh-CN" sz="2000" b="1">
                <a:solidFill>
                  <a:srgbClr val="000000"/>
                </a:solidFill>
                <a:latin typeface="Arial Narrow" charset="0"/>
                <a:ea typeface="SimSun" charset="0"/>
                <a:cs typeface="SimSun" charset="0"/>
              </a:rPr>
              <a:t>'</a:t>
            </a:r>
            <a:r>
              <a:rPr lang="en-US" altLang="zh-CN" sz="2000" b="1">
                <a:solidFill>
                  <a:srgbClr val="000000"/>
                </a:solidFill>
                <a:latin typeface="Arial Narrow" charset="0"/>
                <a:ea typeface="SimSun" charset="0"/>
                <a:cs typeface="SimSun" charset="0"/>
              </a:rPr>
              <a:t>s coming	body</a:t>
            </a:r>
            <a:r>
              <a:rPr lang="fr-FR" altLang="zh-CN" sz="2000" b="1">
                <a:solidFill>
                  <a:srgbClr val="000000"/>
                </a:solidFill>
                <a:latin typeface="Arial Narrow" charset="0"/>
                <a:ea typeface="SimSun" charset="0"/>
                <a:cs typeface="SimSun" charset="0"/>
              </a:rPr>
              <a:t>'</a:t>
            </a:r>
            <a:r>
              <a:rPr lang="en-US" altLang="zh-CN" sz="2000" b="1">
                <a:solidFill>
                  <a:srgbClr val="000000"/>
                </a:solidFill>
                <a:latin typeface="Arial Narrow" charset="0"/>
                <a:ea typeface="SimSun" charset="0"/>
                <a:cs typeface="SimSun" charset="0"/>
              </a:rPr>
              <a:t>s maturity</a:t>
            </a:r>
          </a:p>
          <a:p>
            <a:pPr eaLnBrk="1" hangingPunct="1"/>
            <a:r>
              <a:rPr lang="en-US" altLang="zh-CN" sz="2000" b="1">
                <a:solidFill>
                  <a:srgbClr val="000000"/>
                </a:solidFill>
                <a:latin typeface="Arial Narrow" charset="0"/>
                <a:ea typeface="SimSun" charset="0"/>
                <a:cs typeface="SimSun" charset="0"/>
              </a:rPr>
              <a:t>			(shown by canon)</a:t>
            </a:r>
          </a:p>
          <a:p>
            <a:pPr eaLnBrk="1" hangingPunct="1"/>
            <a:r>
              <a:rPr lang="en-US" altLang="zh-CN" sz="2000" b="1">
                <a:solidFill>
                  <a:srgbClr val="000000"/>
                </a:solidFill>
                <a:latin typeface="Arial Narrow" charset="0"/>
                <a:ea typeface="SimSun" charset="0"/>
                <a:cs typeface="SimSun" charset="0"/>
              </a:rPr>
              <a:t> </a:t>
            </a:r>
          </a:p>
          <a:p>
            <a:pPr eaLnBrk="1" hangingPunct="1"/>
            <a:r>
              <a:rPr lang="en-US" altLang="zh-CN" sz="2000" b="1">
                <a:solidFill>
                  <a:srgbClr val="000000"/>
                </a:solidFill>
                <a:latin typeface="Arial Narrow" charset="0"/>
                <a:ea typeface="SimSun" charset="0"/>
                <a:cs typeface="SimSun" charset="0"/>
              </a:rPr>
              <a:t> 13:12 What are partial and 	before and after	before and after	before and after</a:t>
            </a:r>
          </a:p>
          <a:p>
            <a:pPr eaLnBrk="1" hangingPunct="1"/>
            <a:r>
              <a:rPr lang="en-US" altLang="zh-CN" sz="2000" b="1">
                <a:solidFill>
                  <a:srgbClr val="000000"/>
                </a:solidFill>
                <a:latin typeface="Arial Narrow" charset="0"/>
                <a:ea typeface="SimSun" charset="0"/>
                <a:cs typeface="SimSun" charset="0"/>
              </a:rPr>
              <a:t>  full sight and knowledge?	completed canon	Christ</a:t>
            </a:r>
            <a:r>
              <a:rPr lang="fr-FR" altLang="zh-CN" sz="2000" b="1">
                <a:solidFill>
                  <a:srgbClr val="000000"/>
                </a:solidFill>
                <a:latin typeface="Arial Narrow" charset="0"/>
                <a:ea typeface="SimSun" charset="0"/>
                <a:cs typeface="SimSun" charset="0"/>
              </a:rPr>
              <a:t>'</a:t>
            </a:r>
            <a:r>
              <a:rPr lang="en-US" altLang="zh-CN" sz="2000" b="1">
                <a:solidFill>
                  <a:srgbClr val="000000"/>
                </a:solidFill>
                <a:latin typeface="Arial Narrow" charset="0"/>
                <a:ea typeface="SimSun" charset="0"/>
                <a:cs typeface="SimSun" charset="0"/>
              </a:rPr>
              <a:t>s coming	body</a:t>
            </a:r>
            <a:r>
              <a:rPr lang="fr-FR" altLang="zh-CN" sz="2000" b="1">
                <a:solidFill>
                  <a:srgbClr val="000000"/>
                </a:solidFill>
                <a:latin typeface="Arial Narrow" charset="0"/>
                <a:ea typeface="SimSun" charset="0"/>
                <a:cs typeface="SimSun" charset="0"/>
              </a:rPr>
              <a:t>'</a:t>
            </a:r>
            <a:r>
              <a:rPr lang="en-US" altLang="zh-CN" sz="2000" b="1">
                <a:solidFill>
                  <a:srgbClr val="000000"/>
                </a:solidFill>
                <a:latin typeface="Arial Narrow" charset="0"/>
                <a:ea typeface="SimSun" charset="0"/>
                <a:cs typeface="SimSun" charset="0"/>
              </a:rPr>
              <a:t>s maturity</a:t>
            </a:r>
          </a:p>
          <a:p>
            <a:pPr eaLnBrk="1" hangingPunct="1"/>
            <a:r>
              <a:rPr lang="en-US" altLang="zh-CN" sz="2000" b="1">
                <a:solidFill>
                  <a:srgbClr val="000000"/>
                </a:solidFill>
                <a:latin typeface="Arial Narrow" charset="0"/>
                <a:ea typeface="SimSun" charset="0"/>
                <a:cs typeface="SimSun" charset="0"/>
              </a:rPr>
              <a:t>			(completed by </a:t>
            </a:r>
            <a:br>
              <a:rPr lang="en-US" altLang="zh-CN" sz="2000" b="1">
                <a:solidFill>
                  <a:srgbClr val="000000"/>
                </a:solidFill>
                <a:latin typeface="Arial Narrow" charset="0"/>
                <a:ea typeface="SimSun" charset="0"/>
                <a:cs typeface="SimSun" charset="0"/>
              </a:rPr>
            </a:br>
            <a:r>
              <a:rPr lang="en-US" altLang="zh-CN" sz="2000" b="1">
                <a:solidFill>
                  <a:srgbClr val="000000"/>
                </a:solidFill>
                <a:latin typeface="Arial Narrow" charset="0"/>
                <a:ea typeface="SimSun" charset="0"/>
                <a:cs typeface="SimSun" charset="0"/>
              </a:rPr>
              <a:t>			</a:t>
            </a:r>
            <a:r>
              <a:rPr lang="en-US" altLang="zh-CN" sz="2000" b="1" i="1">
                <a:solidFill>
                  <a:srgbClr val="000000"/>
                </a:solidFill>
                <a:latin typeface="Arial Narrow" charset="0"/>
                <a:ea typeface="SimSun" charset="0"/>
                <a:cs typeface="SimSun" charset="0"/>
              </a:rPr>
              <a:t>parousia </a:t>
            </a:r>
            <a:r>
              <a:rPr lang="en-US" altLang="zh-CN" sz="2000" b="1">
                <a:solidFill>
                  <a:srgbClr val="000000"/>
                </a:solidFill>
                <a:latin typeface="Arial Narrow" charset="0"/>
                <a:ea typeface="SimSun" charset="0"/>
                <a:cs typeface="SimSun" charset="0"/>
              </a:rPr>
              <a:t>)</a:t>
            </a:r>
          </a:p>
          <a:p>
            <a:pPr eaLnBrk="1" hangingPunct="1"/>
            <a:r>
              <a:rPr lang="en-US" altLang="zh-CN" sz="2000" b="1">
                <a:solidFill>
                  <a:srgbClr val="000000"/>
                </a:solidFill>
                <a:latin typeface="Arial Narrow" charset="0"/>
                <a:ea typeface="SimSun" charset="0"/>
                <a:cs typeface="SimSun" charset="0"/>
              </a:rPr>
              <a:t>________________________________________________________________________________</a:t>
            </a:r>
          </a:p>
          <a:p>
            <a:pPr eaLnBrk="1" hangingPunct="1"/>
            <a:endParaRPr lang="en-US" sz="2000" b="1">
              <a:solidFill>
                <a:srgbClr val="000000"/>
              </a:solidFill>
              <a:latin typeface="Arial Narrow" charset="0"/>
              <a:ea typeface="SimSun" charset="0"/>
              <a:cs typeface="SimSun" charset="0"/>
            </a:endParaRPr>
          </a:p>
        </p:txBody>
      </p:sp>
      <p:sp>
        <p:nvSpPr>
          <p:cNvPr id="265218" name="Rectangle 5"/>
          <p:cNvSpPr>
            <a:spLocks noGrp="1" noChangeArrowheads="1"/>
          </p:cNvSpPr>
          <p:nvPr>
            <p:ph type="title" idx="4294967295"/>
          </p:nvPr>
        </p:nvSpPr>
        <p:spPr>
          <a:xfrm>
            <a:off x="2209800" y="0"/>
            <a:ext cx="4724400" cy="533400"/>
          </a:xfrm>
          <a:solidFill>
            <a:schemeClr val="tx1"/>
          </a:solidFill>
        </p:spPr>
        <p:txBody>
          <a:bodyPr/>
          <a:lstStyle/>
          <a:p>
            <a:pPr algn="ctr" eaLnBrk="1" hangingPunct="1"/>
            <a:r>
              <a:rPr lang="en-US" sz="3600" b="1">
                <a:solidFill>
                  <a:schemeClr val="accent1"/>
                </a:solidFill>
                <a:latin typeface="Times New Roman" charset="0"/>
                <a:ea typeface="ＭＳ Ｐゴシック" charset="0"/>
                <a:cs typeface="ＭＳ Ｐゴシック" charset="0"/>
              </a:rPr>
              <a:t>1 Corinthians 13:8-13</a:t>
            </a:r>
          </a:p>
        </p:txBody>
      </p:sp>
      <p:sp>
        <p:nvSpPr>
          <p:cNvPr id="265219" name="Text Box 6"/>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16</a:t>
            </a:r>
          </a:p>
        </p:txBody>
      </p:sp>
      <p:sp>
        <p:nvSpPr>
          <p:cNvPr id="265220" name="Text Box 7"/>
          <p:cNvSpPr txBox="1">
            <a:spLocks noChangeArrowheads="1"/>
          </p:cNvSpPr>
          <p:nvPr/>
        </p:nvSpPr>
        <p:spPr bwMode="auto">
          <a:xfrm>
            <a:off x="3565525" y="1258888"/>
            <a:ext cx="5453063" cy="457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Robert L. Thomas, </a:t>
            </a:r>
            <a:r>
              <a:rPr lang="en-US" i="1">
                <a:solidFill>
                  <a:srgbClr val="FFFFFF"/>
                </a:solidFill>
              </a:rPr>
              <a:t>JETS</a:t>
            </a:r>
            <a:r>
              <a:rPr lang="en-US">
                <a:solidFill>
                  <a:srgbClr val="FFFFFF"/>
                </a:solidFill>
              </a:rPr>
              <a:t> (1974): 81-89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228600" y="503238"/>
            <a:ext cx="86868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en-US" sz="2000" b="1">
                <a:solidFill>
                  <a:srgbClr val="000000"/>
                </a:solidFill>
                <a:latin typeface="Arial Narrow" charset="0"/>
                <a:cs typeface="Times New Roman" charset="0"/>
              </a:rPr>
              <a:t>1. The </a:t>
            </a:r>
            <a:r>
              <a:rPr lang="en-US" sz="2000" b="1" u="sng">
                <a:solidFill>
                  <a:srgbClr val="000000"/>
                </a:solidFill>
                <a:latin typeface="Arial Narrow" charset="0"/>
                <a:cs typeface="Times New Roman" charset="0"/>
              </a:rPr>
              <a:t>Canon View</a:t>
            </a:r>
            <a:r>
              <a:rPr lang="en-US" sz="2000" b="1">
                <a:solidFill>
                  <a:srgbClr val="000000"/>
                </a:solidFill>
                <a:latin typeface="Arial Narrow" charset="0"/>
                <a:cs typeface="Times New Roman" charset="0"/>
              </a:rPr>
              <a:t> sees </a:t>
            </a:r>
            <a:r>
              <a:rPr lang="en-US" sz="2000" b="1" i="1">
                <a:solidFill>
                  <a:srgbClr val="000000"/>
                </a:solidFill>
                <a:latin typeface="Arial Narrow" charset="0"/>
                <a:cs typeface="Times New Roman" charset="0"/>
              </a:rPr>
              <a:t>to teleion</a:t>
            </a:r>
            <a:r>
              <a:rPr lang="en-US" sz="2000" b="1">
                <a:solidFill>
                  <a:srgbClr val="000000"/>
                </a:solidFill>
                <a:latin typeface="Arial Narrow" charset="0"/>
                <a:cs typeface="Times New Roman" charset="0"/>
              </a:rPr>
              <a:t> as </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the complete, the totality,</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 referring to </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the completed Scriptures.</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  Therefore, prophecy, knowledge and tongues ceased before the New Testament was finished and are not existing today.</a:t>
            </a:r>
            <a:endParaRPr lang="en-US" sz="2000" b="1">
              <a:solidFill>
                <a:srgbClr val="000000"/>
              </a:solidFill>
              <a:latin typeface="Arial Narrow" charset="0"/>
            </a:endParaRPr>
          </a:p>
        </p:txBody>
      </p:sp>
      <p:grpSp>
        <p:nvGrpSpPr>
          <p:cNvPr id="2" name="Group 5"/>
          <p:cNvGrpSpPr>
            <a:grpSpLocks/>
          </p:cNvGrpSpPr>
          <p:nvPr/>
        </p:nvGrpSpPr>
        <p:grpSpPr bwMode="auto">
          <a:xfrm>
            <a:off x="304800" y="1600200"/>
            <a:ext cx="8610600" cy="5105400"/>
            <a:chOff x="192" y="1296"/>
            <a:chExt cx="5424" cy="2688"/>
          </a:xfrm>
        </p:grpSpPr>
        <p:sp>
          <p:nvSpPr>
            <p:cNvPr id="267270" name="Rectangle 6"/>
            <p:cNvSpPr>
              <a:spLocks noChangeArrowheads="1"/>
            </p:cNvSpPr>
            <p:nvPr/>
          </p:nvSpPr>
          <p:spPr bwMode="auto">
            <a:xfrm>
              <a:off x="192" y="1296"/>
              <a:ext cx="251"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 </a:t>
              </a:r>
            </a:p>
            <a:p>
              <a:pPr algn="ctr"/>
              <a:endParaRPr lang="en-US" sz="2000" b="1">
                <a:solidFill>
                  <a:srgbClr val="000000"/>
                </a:solidFill>
                <a:latin typeface="Arial Narrow" charset="0"/>
              </a:endParaRPr>
            </a:p>
          </p:txBody>
        </p:sp>
        <p:sp>
          <p:nvSpPr>
            <p:cNvPr id="267271" name="Rectangle 7"/>
            <p:cNvSpPr>
              <a:spLocks noChangeArrowheads="1"/>
            </p:cNvSpPr>
            <p:nvPr/>
          </p:nvSpPr>
          <p:spPr bwMode="auto">
            <a:xfrm>
              <a:off x="443" y="1296"/>
              <a:ext cx="2228"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u="sng">
                  <a:solidFill>
                    <a:srgbClr val="000000"/>
                  </a:solidFill>
                  <a:latin typeface="Arial Narrow" charset="0"/>
                  <a:cs typeface="Times New Roman" charset="0"/>
                </a:rPr>
                <a:t>Strengths</a:t>
              </a:r>
              <a:endParaRPr lang="en-US" sz="2000" b="1">
                <a:solidFill>
                  <a:srgbClr val="000000"/>
                </a:solidFill>
                <a:latin typeface="Arial Narrow" charset="0"/>
              </a:endParaRPr>
            </a:p>
          </p:txBody>
        </p:sp>
        <p:sp>
          <p:nvSpPr>
            <p:cNvPr id="267272" name="Rectangle 8"/>
            <p:cNvSpPr>
              <a:spLocks noChangeArrowheads="1"/>
            </p:cNvSpPr>
            <p:nvPr/>
          </p:nvSpPr>
          <p:spPr bwMode="auto">
            <a:xfrm>
              <a:off x="2671" y="1296"/>
              <a:ext cx="335"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 </a:t>
              </a:r>
            </a:p>
            <a:p>
              <a:pPr algn="ctr"/>
              <a:endParaRPr lang="en-US" sz="2000" b="1">
                <a:solidFill>
                  <a:srgbClr val="000000"/>
                </a:solidFill>
                <a:latin typeface="Arial Narrow" charset="0"/>
              </a:endParaRPr>
            </a:p>
          </p:txBody>
        </p:sp>
        <p:sp>
          <p:nvSpPr>
            <p:cNvPr id="267273" name="Rectangle 9"/>
            <p:cNvSpPr>
              <a:spLocks noChangeArrowheads="1"/>
            </p:cNvSpPr>
            <p:nvPr/>
          </p:nvSpPr>
          <p:spPr bwMode="auto">
            <a:xfrm>
              <a:off x="3006" y="1296"/>
              <a:ext cx="2610"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u="sng">
                  <a:solidFill>
                    <a:srgbClr val="000000"/>
                  </a:solidFill>
                  <a:latin typeface="Arial Narrow" charset="0"/>
                  <a:cs typeface="Times New Roman" charset="0"/>
                </a:rPr>
                <a:t>Weaknesses</a:t>
              </a:r>
              <a:endParaRPr lang="en-US" sz="2000" b="1">
                <a:solidFill>
                  <a:srgbClr val="000000"/>
                </a:solidFill>
                <a:latin typeface="Arial Narrow" charset="0"/>
              </a:endParaRPr>
            </a:p>
          </p:txBody>
        </p:sp>
        <p:sp>
          <p:nvSpPr>
            <p:cNvPr id="267274" name="Rectangle 10"/>
            <p:cNvSpPr>
              <a:spLocks noChangeArrowheads="1"/>
            </p:cNvSpPr>
            <p:nvPr/>
          </p:nvSpPr>
          <p:spPr bwMode="auto">
            <a:xfrm>
              <a:off x="192" y="1673"/>
              <a:ext cx="251" cy="45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a.</a:t>
              </a:r>
            </a:p>
            <a:p>
              <a:pPr algn="ctr"/>
              <a:endParaRPr lang="en-US" sz="2000" b="1">
                <a:solidFill>
                  <a:srgbClr val="000000"/>
                </a:solidFill>
                <a:latin typeface="Arial Narrow" charset="0"/>
              </a:endParaRPr>
            </a:p>
          </p:txBody>
        </p:sp>
        <p:sp>
          <p:nvSpPr>
            <p:cNvPr id="267275" name="Rectangle 11"/>
            <p:cNvSpPr>
              <a:spLocks noChangeArrowheads="1"/>
            </p:cNvSpPr>
            <p:nvPr/>
          </p:nvSpPr>
          <p:spPr bwMode="auto">
            <a:xfrm>
              <a:off x="443" y="1673"/>
              <a:ext cx="2228" cy="45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Revelational knowledge context (vv. 8-9).</a:t>
              </a:r>
              <a:endParaRPr lang="en-US" sz="2000" b="1">
                <a:solidFill>
                  <a:srgbClr val="000000"/>
                </a:solidFill>
                <a:latin typeface="Arial Narrow" charset="0"/>
              </a:endParaRPr>
            </a:p>
          </p:txBody>
        </p:sp>
        <p:sp>
          <p:nvSpPr>
            <p:cNvPr id="267276" name="Rectangle 12"/>
            <p:cNvSpPr>
              <a:spLocks noChangeArrowheads="1"/>
            </p:cNvSpPr>
            <p:nvPr/>
          </p:nvSpPr>
          <p:spPr bwMode="auto">
            <a:xfrm>
              <a:off x="2671" y="1673"/>
              <a:ext cx="335" cy="45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a.</a:t>
              </a:r>
            </a:p>
            <a:p>
              <a:pPr algn="ctr"/>
              <a:endParaRPr lang="en-US" sz="2000" b="1">
                <a:solidFill>
                  <a:srgbClr val="000000"/>
                </a:solidFill>
                <a:latin typeface="Arial Narrow" charset="0"/>
              </a:endParaRPr>
            </a:p>
          </p:txBody>
        </p:sp>
        <p:sp>
          <p:nvSpPr>
            <p:cNvPr id="267277" name="Rectangle 13"/>
            <p:cNvSpPr>
              <a:spLocks noChangeArrowheads="1"/>
            </p:cNvSpPr>
            <p:nvPr/>
          </p:nvSpPr>
          <p:spPr bwMode="auto">
            <a:xfrm>
              <a:off x="3006" y="1673"/>
              <a:ext cx="2610" cy="45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Irreconcilable with Christ</a:t>
              </a:r>
              <a:r>
                <a:rPr lang="fr-FR"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coming (the </a:t>
              </a:r>
              <a:r>
                <a:rPr lang="en-US" sz="2000" b="1" i="1">
                  <a:solidFill>
                    <a:srgbClr val="000000"/>
                  </a:solidFill>
                  <a:latin typeface="Arial Narrow" charset="0"/>
                  <a:cs typeface="Times New Roman" charset="0"/>
                </a:rPr>
                <a:t>parousia</a:t>
              </a:r>
              <a:r>
                <a:rPr lang="en-US" sz="2000" b="1">
                  <a:solidFill>
                    <a:srgbClr val="000000"/>
                  </a:solidFill>
                  <a:latin typeface="Arial Narrow" charset="0"/>
                  <a:cs typeface="Times New Roman" charset="0"/>
                </a:rPr>
                <a:t>) in verse 12.</a:t>
              </a:r>
              <a:endParaRPr lang="en-US" sz="2000" b="1">
                <a:solidFill>
                  <a:srgbClr val="000000"/>
                </a:solidFill>
                <a:latin typeface="Arial Narrow" charset="0"/>
              </a:endParaRPr>
            </a:p>
          </p:txBody>
        </p:sp>
        <p:sp>
          <p:nvSpPr>
            <p:cNvPr id="267278" name="Rectangle 14"/>
            <p:cNvSpPr>
              <a:spLocks noChangeArrowheads="1"/>
            </p:cNvSpPr>
            <p:nvPr/>
          </p:nvSpPr>
          <p:spPr bwMode="auto">
            <a:xfrm>
              <a:off x="192" y="2128"/>
              <a:ext cx="251" cy="533"/>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b. </a:t>
              </a:r>
            </a:p>
            <a:p>
              <a:pPr algn="ctr"/>
              <a:endParaRPr lang="en-US" sz="2000" b="1">
                <a:solidFill>
                  <a:srgbClr val="000000"/>
                </a:solidFill>
                <a:latin typeface="Arial Narrow" charset="0"/>
              </a:endParaRPr>
            </a:p>
          </p:txBody>
        </p:sp>
        <p:sp>
          <p:nvSpPr>
            <p:cNvPr id="267279" name="Rectangle 15"/>
            <p:cNvSpPr>
              <a:spLocks noChangeArrowheads="1"/>
            </p:cNvSpPr>
            <p:nvPr/>
          </p:nvSpPr>
          <p:spPr bwMode="auto">
            <a:xfrm>
              <a:off x="443" y="2128"/>
              <a:ext cx="2228" cy="533"/>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Confirmatory nature of tongues </a:t>
              </a:r>
            </a:p>
            <a:p>
              <a:pPr algn="ctr" eaLnBrk="1" hangingPunct="1"/>
              <a:r>
                <a:rPr lang="en-US" sz="2000" b="1">
                  <a:solidFill>
                    <a:srgbClr val="000000"/>
                  </a:solidFill>
                  <a:latin typeface="Arial Narrow" charset="0"/>
                  <a:cs typeface="Times New Roman" charset="0"/>
                </a:rPr>
                <a:t>(cf. 14:22).</a:t>
              </a:r>
              <a:endParaRPr lang="en-US" sz="2000" b="1">
                <a:solidFill>
                  <a:srgbClr val="000000"/>
                </a:solidFill>
                <a:latin typeface="Arial Narrow" charset="0"/>
              </a:endParaRPr>
            </a:p>
          </p:txBody>
        </p:sp>
        <p:sp>
          <p:nvSpPr>
            <p:cNvPr id="267280" name="Rectangle 16"/>
            <p:cNvSpPr>
              <a:spLocks noChangeArrowheads="1"/>
            </p:cNvSpPr>
            <p:nvPr/>
          </p:nvSpPr>
          <p:spPr bwMode="auto">
            <a:xfrm>
              <a:off x="2671" y="2128"/>
              <a:ext cx="335" cy="533"/>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b.</a:t>
              </a:r>
            </a:p>
            <a:p>
              <a:pPr algn="ctr"/>
              <a:endParaRPr lang="en-US" sz="2000" b="1">
                <a:solidFill>
                  <a:srgbClr val="000000"/>
                </a:solidFill>
                <a:latin typeface="Arial Narrow" charset="0"/>
              </a:endParaRPr>
            </a:p>
          </p:txBody>
        </p:sp>
        <p:sp>
          <p:nvSpPr>
            <p:cNvPr id="267281" name="Rectangle 17"/>
            <p:cNvSpPr>
              <a:spLocks noChangeArrowheads="1"/>
            </p:cNvSpPr>
            <p:nvPr/>
          </p:nvSpPr>
          <p:spPr bwMode="auto">
            <a:xfrm>
              <a:off x="3006" y="2128"/>
              <a:ext cx="2610" cy="533"/>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The context does not refer to a completed New Testament.  It</a:t>
              </a:r>
              <a:r>
                <a:rPr lang="fr-FR"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also doubtful that Paul ever envisioned one.</a:t>
              </a:r>
              <a:endParaRPr lang="en-US" sz="2000" b="1">
                <a:solidFill>
                  <a:srgbClr val="000000"/>
                </a:solidFill>
                <a:latin typeface="Arial Narrow" charset="0"/>
              </a:endParaRPr>
            </a:p>
          </p:txBody>
        </p:sp>
        <p:sp>
          <p:nvSpPr>
            <p:cNvPr id="267282" name="Rectangle 18"/>
            <p:cNvSpPr>
              <a:spLocks noChangeArrowheads="1"/>
            </p:cNvSpPr>
            <p:nvPr/>
          </p:nvSpPr>
          <p:spPr bwMode="auto">
            <a:xfrm>
              <a:off x="192" y="2661"/>
              <a:ext cx="251" cy="57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c.</a:t>
              </a:r>
            </a:p>
            <a:p>
              <a:pPr algn="ctr"/>
              <a:endParaRPr lang="en-US" sz="2000" b="1">
                <a:solidFill>
                  <a:srgbClr val="000000"/>
                </a:solidFill>
                <a:latin typeface="Arial Narrow" charset="0"/>
              </a:endParaRPr>
            </a:p>
          </p:txBody>
        </p:sp>
        <p:sp>
          <p:nvSpPr>
            <p:cNvPr id="267283" name="Rectangle 19"/>
            <p:cNvSpPr>
              <a:spLocks noChangeArrowheads="1"/>
            </p:cNvSpPr>
            <p:nvPr/>
          </p:nvSpPr>
          <p:spPr bwMode="auto">
            <a:xfrm>
              <a:off x="443" y="2661"/>
              <a:ext cx="2228" cy="57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Contrasts with partial nature of prophecy and knowledge.</a:t>
              </a:r>
              <a:endParaRPr lang="en-US" sz="2000" b="1">
                <a:solidFill>
                  <a:srgbClr val="000000"/>
                </a:solidFill>
                <a:latin typeface="Arial Narrow" charset="0"/>
              </a:endParaRPr>
            </a:p>
          </p:txBody>
        </p:sp>
        <p:sp>
          <p:nvSpPr>
            <p:cNvPr id="267284" name="Rectangle 20"/>
            <p:cNvSpPr>
              <a:spLocks noChangeArrowheads="1"/>
            </p:cNvSpPr>
            <p:nvPr/>
          </p:nvSpPr>
          <p:spPr bwMode="auto">
            <a:xfrm>
              <a:off x="2671" y="2661"/>
              <a:ext cx="335" cy="57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c.</a:t>
              </a:r>
            </a:p>
            <a:p>
              <a:pPr algn="ctr"/>
              <a:endParaRPr lang="en-US" sz="2000" b="1">
                <a:solidFill>
                  <a:srgbClr val="000000"/>
                </a:solidFill>
                <a:latin typeface="Arial Narrow" charset="0"/>
              </a:endParaRPr>
            </a:p>
          </p:txBody>
        </p:sp>
        <p:sp>
          <p:nvSpPr>
            <p:cNvPr id="267285" name="Rectangle 21"/>
            <p:cNvSpPr>
              <a:spLocks noChangeArrowheads="1"/>
            </p:cNvSpPr>
            <p:nvPr/>
          </p:nvSpPr>
          <p:spPr bwMode="auto">
            <a:xfrm>
              <a:off x="3006" y="2661"/>
              <a:ext cx="2610" cy="57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The whole</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 (</a:t>
              </a:r>
              <a:r>
                <a:rPr lang="en-US" sz="2000" b="1" i="1">
                  <a:solidFill>
                    <a:srgbClr val="000000"/>
                  </a:solidFill>
                  <a:latin typeface="Arial Narrow" charset="0"/>
                  <a:cs typeface="Times New Roman" charset="0"/>
                </a:rPr>
                <a:t>to ek pantos</a:t>
              </a:r>
              <a:r>
                <a:rPr lang="en-US" sz="2000" b="1">
                  <a:solidFill>
                    <a:srgbClr val="000000"/>
                  </a:solidFill>
                  <a:latin typeface="Arial Narrow" charset="0"/>
                  <a:cs typeface="Times New Roman" charset="0"/>
                </a:rPr>
                <a:t>) better contrasts </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partial</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 than </a:t>
              </a:r>
              <a:r>
                <a:rPr lang="en-US" sz="2000" b="1" i="1">
                  <a:solidFill>
                    <a:srgbClr val="000000"/>
                  </a:solidFill>
                  <a:latin typeface="Arial Narrow" charset="0"/>
                  <a:cs typeface="Times New Roman" charset="0"/>
                </a:rPr>
                <a:t>to teleion </a:t>
              </a:r>
              <a:r>
                <a:rPr lang="en-US" sz="2000" b="1">
                  <a:solidFill>
                    <a:srgbClr val="000000"/>
                  </a:solidFill>
                  <a:latin typeface="Arial Narrow" charset="0"/>
                  <a:cs typeface="Times New Roman" charset="0"/>
                </a:rPr>
                <a:t>in that both are quantitative.</a:t>
              </a:r>
              <a:endParaRPr lang="en-US" sz="2000" b="1">
                <a:solidFill>
                  <a:srgbClr val="000000"/>
                </a:solidFill>
                <a:latin typeface="Arial Narrow" charset="0"/>
              </a:endParaRPr>
            </a:p>
          </p:txBody>
        </p:sp>
        <p:sp>
          <p:nvSpPr>
            <p:cNvPr id="267286" name="Rectangle 22"/>
            <p:cNvSpPr>
              <a:spLocks noChangeArrowheads="1"/>
            </p:cNvSpPr>
            <p:nvPr/>
          </p:nvSpPr>
          <p:spPr bwMode="auto">
            <a:xfrm>
              <a:off x="192" y="3237"/>
              <a:ext cx="251"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d.</a:t>
              </a:r>
            </a:p>
            <a:p>
              <a:pPr algn="ctr"/>
              <a:endParaRPr lang="en-US" sz="2000" b="1">
                <a:solidFill>
                  <a:srgbClr val="000000"/>
                </a:solidFill>
                <a:latin typeface="Arial Narrow" charset="0"/>
              </a:endParaRPr>
            </a:p>
          </p:txBody>
        </p:sp>
        <p:sp>
          <p:nvSpPr>
            <p:cNvPr id="267287" name="Rectangle 23"/>
            <p:cNvSpPr>
              <a:spLocks noChangeArrowheads="1"/>
            </p:cNvSpPr>
            <p:nvPr/>
          </p:nvSpPr>
          <p:spPr bwMode="auto">
            <a:xfrm>
              <a:off x="443" y="3237"/>
              <a:ext cx="2228"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i="1">
                  <a:solidFill>
                    <a:srgbClr val="000000"/>
                  </a:solidFill>
                  <a:latin typeface="Arial Narrow" charset="0"/>
                  <a:cs typeface="Times New Roman" charset="0"/>
                </a:rPr>
                <a:t>to teleion</a:t>
              </a:r>
              <a:r>
                <a:rPr lang="en-US" sz="2000" b="1">
                  <a:solidFill>
                    <a:srgbClr val="000000"/>
                  </a:solidFill>
                  <a:latin typeface="Arial Narrow" charset="0"/>
                  <a:cs typeface="Times New Roman" charset="0"/>
                </a:rPr>
                <a:t> often means </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complete.</a:t>
              </a:r>
              <a:r>
                <a:rPr lang="en-US" altLang="ja-JP" sz="2000" b="1">
                  <a:solidFill>
                    <a:srgbClr val="000000"/>
                  </a:solidFill>
                  <a:latin typeface="Arial Narrow" charset="0"/>
                  <a:cs typeface="Times New Roman" charset="0"/>
                </a:rPr>
                <a:t>"</a:t>
              </a:r>
              <a:endParaRPr lang="en-US" sz="2000" b="1">
                <a:solidFill>
                  <a:srgbClr val="000000"/>
                </a:solidFill>
                <a:latin typeface="Arial Narrow" charset="0"/>
              </a:endParaRPr>
            </a:p>
          </p:txBody>
        </p:sp>
        <p:sp>
          <p:nvSpPr>
            <p:cNvPr id="267288" name="Rectangle 24"/>
            <p:cNvSpPr>
              <a:spLocks noChangeArrowheads="1"/>
            </p:cNvSpPr>
            <p:nvPr/>
          </p:nvSpPr>
          <p:spPr bwMode="auto">
            <a:xfrm>
              <a:off x="2671" y="3237"/>
              <a:ext cx="335"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 </a:t>
              </a:r>
            </a:p>
            <a:p>
              <a:pPr algn="ctr"/>
              <a:endParaRPr lang="en-US" sz="2000" b="1">
                <a:solidFill>
                  <a:srgbClr val="000000"/>
                </a:solidFill>
                <a:latin typeface="Arial Narrow" charset="0"/>
              </a:endParaRPr>
            </a:p>
          </p:txBody>
        </p:sp>
        <p:sp>
          <p:nvSpPr>
            <p:cNvPr id="267289" name="Rectangle 25"/>
            <p:cNvSpPr>
              <a:spLocks noChangeArrowheads="1"/>
            </p:cNvSpPr>
            <p:nvPr/>
          </p:nvSpPr>
          <p:spPr bwMode="auto">
            <a:xfrm>
              <a:off x="3006" y="3237"/>
              <a:ext cx="2610"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 </a:t>
              </a:r>
            </a:p>
            <a:p>
              <a:pPr algn="ctr"/>
              <a:endParaRPr lang="en-US" sz="2000" b="1">
                <a:solidFill>
                  <a:srgbClr val="000000"/>
                </a:solidFill>
                <a:latin typeface="Arial Narrow" charset="0"/>
              </a:endParaRPr>
            </a:p>
          </p:txBody>
        </p:sp>
        <p:sp>
          <p:nvSpPr>
            <p:cNvPr id="267290" name="Rectangle 26"/>
            <p:cNvSpPr>
              <a:spLocks noChangeArrowheads="1"/>
            </p:cNvSpPr>
            <p:nvPr/>
          </p:nvSpPr>
          <p:spPr bwMode="auto">
            <a:xfrm>
              <a:off x="192" y="3614"/>
              <a:ext cx="251" cy="370"/>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e.</a:t>
              </a:r>
            </a:p>
            <a:p>
              <a:pPr algn="ctr"/>
              <a:endParaRPr lang="en-US" sz="2000" b="1">
                <a:solidFill>
                  <a:srgbClr val="000000"/>
                </a:solidFill>
                <a:latin typeface="Arial Narrow" charset="0"/>
              </a:endParaRPr>
            </a:p>
          </p:txBody>
        </p:sp>
        <p:sp>
          <p:nvSpPr>
            <p:cNvPr id="267291" name="Rectangle 27"/>
            <p:cNvSpPr>
              <a:spLocks noChangeArrowheads="1"/>
            </p:cNvSpPr>
            <p:nvPr/>
          </p:nvSpPr>
          <p:spPr bwMode="auto">
            <a:xfrm>
              <a:off x="443" y="3614"/>
              <a:ext cx="2228" cy="370"/>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Complete</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 best contrasts </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partial</a:t>
              </a:r>
              <a:r>
                <a:rPr lang="en-US"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 (v. 10).</a:t>
              </a:r>
              <a:endParaRPr lang="en-US" sz="2000" b="1">
                <a:solidFill>
                  <a:srgbClr val="000000"/>
                </a:solidFill>
                <a:latin typeface="Arial Narrow" charset="0"/>
              </a:endParaRPr>
            </a:p>
          </p:txBody>
        </p:sp>
        <p:sp>
          <p:nvSpPr>
            <p:cNvPr id="267292" name="Rectangle 28"/>
            <p:cNvSpPr>
              <a:spLocks noChangeArrowheads="1"/>
            </p:cNvSpPr>
            <p:nvPr/>
          </p:nvSpPr>
          <p:spPr bwMode="auto">
            <a:xfrm>
              <a:off x="2671" y="3614"/>
              <a:ext cx="335" cy="370"/>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 </a:t>
              </a:r>
            </a:p>
            <a:p>
              <a:pPr algn="ctr"/>
              <a:endParaRPr lang="en-US" sz="2000" b="1">
                <a:solidFill>
                  <a:srgbClr val="000000"/>
                </a:solidFill>
                <a:latin typeface="Arial Narrow" charset="0"/>
              </a:endParaRPr>
            </a:p>
          </p:txBody>
        </p:sp>
        <p:sp>
          <p:nvSpPr>
            <p:cNvPr id="267293" name="Rectangle 29"/>
            <p:cNvSpPr>
              <a:spLocks noChangeArrowheads="1"/>
            </p:cNvSpPr>
            <p:nvPr/>
          </p:nvSpPr>
          <p:spPr bwMode="auto">
            <a:xfrm>
              <a:off x="3006" y="3614"/>
              <a:ext cx="2610" cy="370"/>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000" b="1">
                  <a:solidFill>
                    <a:srgbClr val="000000"/>
                  </a:solidFill>
                  <a:latin typeface="Arial Narrow" charset="0"/>
                  <a:cs typeface="Times New Roman" charset="0"/>
                </a:rPr>
                <a:t> </a:t>
              </a:r>
            </a:p>
            <a:p>
              <a:pPr algn="ctr"/>
              <a:endParaRPr lang="en-US" sz="2000" b="1">
                <a:solidFill>
                  <a:srgbClr val="000000"/>
                </a:solidFill>
                <a:latin typeface="Arial Narrow" charset="0"/>
              </a:endParaRPr>
            </a:p>
          </p:txBody>
        </p:sp>
      </p:grpSp>
      <p:sp>
        <p:nvSpPr>
          <p:cNvPr id="267267" name="Rectangle 30"/>
          <p:cNvSpPr>
            <a:spLocks noGrp="1" noChangeArrowheads="1"/>
          </p:cNvSpPr>
          <p:nvPr>
            <p:ph type="title" idx="4294967295"/>
          </p:nvPr>
        </p:nvSpPr>
        <p:spPr>
          <a:xfrm>
            <a:off x="0" y="0"/>
            <a:ext cx="7059613"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The Canon View of 1 Corinthians 13:8-13</a:t>
            </a:r>
          </a:p>
        </p:txBody>
      </p:sp>
      <p:sp>
        <p:nvSpPr>
          <p:cNvPr id="267268" name="Text Box 31"/>
          <p:cNvSpPr txBox="1">
            <a:spLocks noChangeArrowheads="1"/>
          </p:cNvSpPr>
          <p:nvPr/>
        </p:nvSpPr>
        <p:spPr bwMode="auto">
          <a:xfrm>
            <a:off x="8604250" y="-26988"/>
            <a:ext cx="523875"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16</a:t>
            </a:r>
          </a:p>
        </p:txBody>
      </p:sp>
      <p:sp>
        <p:nvSpPr>
          <p:cNvPr id="267269" name="Text Box 32"/>
          <p:cNvSpPr txBox="1">
            <a:spLocks noChangeArrowheads="1"/>
          </p:cNvSpPr>
          <p:nvPr/>
        </p:nvSpPr>
        <p:spPr bwMode="auto">
          <a:xfrm>
            <a:off x="3690938" y="6400800"/>
            <a:ext cx="5453062" cy="457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Robert L. Thomas, </a:t>
            </a:r>
            <a:r>
              <a:rPr lang="en-US" i="1">
                <a:solidFill>
                  <a:srgbClr val="FFFFFF"/>
                </a:solidFill>
              </a:rPr>
              <a:t>JETS</a:t>
            </a:r>
            <a:r>
              <a:rPr lang="en-US">
                <a:solidFill>
                  <a:srgbClr val="FFFFFF"/>
                </a:solidFill>
              </a:rPr>
              <a:t> (1974): 81-89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9313" name="Rectangle 4"/>
          <p:cNvSpPr>
            <a:spLocks noChangeArrowheads="1"/>
          </p:cNvSpPr>
          <p:nvPr/>
        </p:nvSpPr>
        <p:spPr bwMode="auto">
          <a:xfrm>
            <a:off x="228600" y="503238"/>
            <a:ext cx="86868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en-US" altLang="zh-CN" sz="2000" b="1">
                <a:solidFill>
                  <a:srgbClr val="000000"/>
                </a:solidFill>
                <a:latin typeface="Arial Narrow" charset="0"/>
                <a:ea typeface="SimSun" charset="0"/>
                <a:cs typeface="SimSun" charset="0"/>
              </a:rPr>
              <a:t>2. The </a:t>
            </a:r>
            <a:r>
              <a:rPr lang="en-US" altLang="zh-CN" sz="2000" b="1" u="sng">
                <a:solidFill>
                  <a:srgbClr val="000000"/>
                </a:solidFill>
                <a:latin typeface="Arial Narrow" charset="0"/>
                <a:ea typeface="SimSun" charset="0"/>
                <a:cs typeface="SimSun" charset="0"/>
              </a:rPr>
              <a:t>Rapture View</a:t>
            </a:r>
            <a:r>
              <a:rPr lang="en-US" altLang="zh-CN" sz="2000" b="1">
                <a:solidFill>
                  <a:srgbClr val="000000"/>
                </a:solidFill>
                <a:latin typeface="Arial Narrow" charset="0"/>
                <a:ea typeface="SimSun" charset="0"/>
                <a:cs typeface="SimSun" charset="0"/>
              </a:rPr>
              <a:t> sees </a:t>
            </a:r>
            <a:r>
              <a:rPr lang="en-US" altLang="zh-CN" sz="2000" b="1" i="1">
                <a:solidFill>
                  <a:srgbClr val="000000"/>
                </a:solidFill>
                <a:latin typeface="Arial Narrow" charset="0"/>
                <a:ea typeface="SimSun" charset="0"/>
                <a:cs typeface="SimSun" charset="0"/>
              </a:rPr>
              <a:t>to teleion</a:t>
            </a:r>
            <a:r>
              <a:rPr lang="en-US" altLang="zh-CN" sz="2000" b="1">
                <a:solidFill>
                  <a:srgbClr val="000000"/>
                </a:solidFill>
                <a:latin typeface="Arial Narrow" charset="0"/>
                <a:ea typeface="SimSun" charset="0"/>
                <a:cs typeface="SimSun" charset="0"/>
              </a:rPr>
              <a:t> as "the perfect" (as opposed to "the complete" above), referring to the coming of Christ at the Rapture.  Therefore, prophecy, knowledge and tongues will cease only when Christ comes and exist today as legitimate gifts. </a:t>
            </a:r>
            <a:endParaRPr lang="en-US" sz="2000" b="1">
              <a:solidFill>
                <a:srgbClr val="000000"/>
              </a:solidFill>
              <a:latin typeface="Arial Narrow" charset="0"/>
              <a:ea typeface="SimSun" charset="0"/>
              <a:cs typeface="SimSun" charset="0"/>
            </a:endParaRPr>
          </a:p>
        </p:txBody>
      </p:sp>
      <p:grpSp>
        <p:nvGrpSpPr>
          <p:cNvPr id="2" name="Group 5"/>
          <p:cNvGrpSpPr>
            <a:grpSpLocks/>
          </p:cNvGrpSpPr>
          <p:nvPr/>
        </p:nvGrpSpPr>
        <p:grpSpPr bwMode="auto">
          <a:xfrm>
            <a:off x="95250" y="1905000"/>
            <a:ext cx="8820150" cy="4876800"/>
            <a:chOff x="32" y="0"/>
            <a:chExt cx="3624" cy="3172"/>
          </a:xfrm>
        </p:grpSpPr>
        <p:sp>
          <p:nvSpPr>
            <p:cNvPr id="269318" name="Rectangle 6"/>
            <p:cNvSpPr>
              <a:spLocks noChangeArrowheads="1"/>
            </p:cNvSpPr>
            <p:nvPr/>
          </p:nvSpPr>
          <p:spPr bwMode="auto">
            <a:xfrm>
              <a:off x="32" y="0"/>
              <a:ext cx="168" cy="509"/>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 </a:t>
              </a:r>
            </a:p>
            <a:p>
              <a:pPr algn="ctr"/>
              <a:endParaRPr lang="en-US" altLang="zh-CN" sz="2000" b="1">
                <a:solidFill>
                  <a:srgbClr val="000000"/>
                </a:solidFill>
                <a:latin typeface="Arial Narrow" charset="0"/>
                <a:ea typeface="SimSun" charset="0"/>
                <a:cs typeface="SimSun" charset="0"/>
              </a:endParaRPr>
            </a:p>
          </p:txBody>
        </p:sp>
        <p:sp>
          <p:nvSpPr>
            <p:cNvPr id="269319" name="Rectangle 7"/>
            <p:cNvSpPr>
              <a:spLocks noChangeArrowheads="1"/>
            </p:cNvSpPr>
            <p:nvPr/>
          </p:nvSpPr>
          <p:spPr bwMode="auto">
            <a:xfrm>
              <a:off x="200" y="0"/>
              <a:ext cx="1488" cy="509"/>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u="sng">
                  <a:solidFill>
                    <a:srgbClr val="000000"/>
                  </a:solidFill>
                  <a:latin typeface="Arial Narrow" charset="0"/>
                  <a:ea typeface="SimSun" charset="0"/>
                  <a:cs typeface="SimSun" charset="0"/>
                </a:rPr>
                <a:t>Strengths</a:t>
              </a:r>
              <a:endParaRPr lang="en-US" altLang="zh-CN" sz="2000" b="1">
                <a:solidFill>
                  <a:srgbClr val="000000"/>
                </a:solidFill>
                <a:latin typeface="Arial Narrow" charset="0"/>
                <a:ea typeface="SimSun" charset="0"/>
                <a:cs typeface="SimSun" charset="0"/>
              </a:endParaRPr>
            </a:p>
          </p:txBody>
        </p:sp>
        <p:sp>
          <p:nvSpPr>
            <p:cNvPr id="269320" name="Rectangle 8"/>
            <p:cNvSpPr>
              <a:spLocks noChangeArrowheads="1"/>
            </p:cNvSpPr>
            <p:nvPr/>
          </p:nvSpPr>
          <p:spPr bwMode="auto">
            <a:xfrm>
              <a:off x="1688" y="0"/>
              <a:ext cx="224" cy="509"/>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 </a:t>
              </a:r>
            </a:p>
            <a:p>
              <a:pPr algn="ctr"/>
              <a:endParaRPr lang="en-US" altLang="zh-CN" sz="2000" b="1">
                <a:solidFill>
                  <a:srgbClr val="000000"/>
                </a:solidFill>
                <a:latin typeface="Arial Narrow" charset="0"/>
                <a:ea typeface="SimSun" charset="0"/>
                <a:cs typeface="SimSun" charset="0"/>
              </a:endParaRPr>
            </a:p>
          </p:txBody>
        </p:sp>
        <p:sp>
          <p:nvSpPr>
            <p:cNvPr id="269321" name="Rectangle 9"/>
            <p:cNvSpPr>
              <a:spLocks noChangeArrowheads="1"/>
            </p:cNvSpPr>
            <p:nvPr/>
          </p:nvSpPr>
          <p:spPr bwMode="auto">
            <a:xfrm>
              <a:off x="1912" y="0"/>
              <a:ext cx="1744" cy="509"/>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u="sng">
                  <a:solidFill>
                    <a:srgbClr val="000000"/>
                  </a:solidFill>
                  <a:latin typeface="Arial Narrow" charset="0"/>
                  <a:ea typeface="SimSun" charset="0"/>
                  <a:cs typeface="SimSun" charset="0"/>
                </a:rPr>
                <a:t>Weaknesses</a:t>
              </a:r>
              <a:endParaRPr lang="en-US" altLang="zh-CN" sz="2000" b="1">
                <a:solidFill>
                  <a:srgbClr val="000000"/>
                </a:solidFill>
                <a:latin typeface="Arial Narrow" charset="0"/>
                <a:ea typeface="SimSun" charset="0"/>
                <a:cs typeface="SimSun" charset="0"/>
              </a:endParaRPr>
            </a:p>
          </p:txBody>
        </p:sp>
        <p:sp>
          <p:nvSpPr>
            <p:cNvPr id="269322" name="Rectangle 10"/>
            <p:cNvSpPr>
              <a:spLocks noChangeArrowheads="1"/>
            </p:cNvSpPr>
            <p:nvPr/>
          </p:nvSpPr>
          <p:spPr bwMode="auto">
            <a:xfrm>
              <a:off x="32" y="509"/>
              <a:ext cx="168"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a.</a:t>
              </a:r>
            </a:p>
            <a:p>
              <a:pPr algn="ctr"/>
              <a:endParaRPr lang="en-US" altLang="zh-CN" sz="2000" b="1">
                <a:solidFill>
                  <a:srgbClr val="000000"/>
                </a:solidFill>
                <a:latin typeface="Arial Narrow" charset="0"/>
                <a:ea typeface="SimSun" charset="0"/>
                <a:cs typeface="SimSun" charset="0"/>
              </a:endParaRPr>
            </a:p>
          </p:txBody>
        </p:sp>
        <p:sp>
          <p:nvSpPr>
            <p:cNvPr id="269323" name="Rectangle 11"/>
            <p:cNvSpPr>
              <a:spLocks noChangeArrowheads="1"/>
            </p:cNvSpPr>
            <p:nvPr/>
          </p:nvSpPr>
          <p:spPr bwMode="auto">
            <a:xfrm>
              <a:off x="200" y="509"/>
              <a:ext cx="1488"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Adequately explains "knowing fully" in verse 12.</a:t>
              </a:r>
            </a:p>
          </p:txBody>
        </p:sp>
        <p:sp>
          <p:nvSpPr>
            <p:cNvPr id="269324" name="Rectangle 12"/>
            <p:cNvSpPr>
              <a:spLocks noChangeArrowheads="1"/>
            </p:cNvSpPr>
            <p:nvPr/>
          </p:nvSpPr>
          <p:spPr bwMode="auto">
            <a:xfrm>
              <a:off x="1688" y="509"/>
              <a:ext cx="224"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a.</a:t>
              </a:r>
            </a:p>
            <a:p>
              <a:pPr algn="ctr"/>
              <a:endParaRPr lang="en-US" altLang="zh-CN" sz="2000" b="1">
                <a:solidFill>
                  <a:srgbClr val="000000"/>
                </a:solidFill>
                <a:latin typeface="Arial Narrow" charset="0"/>
                <a:ea typeface="SimSun" charset="0"/>
                <a:cs typeface="SimSun" charset="0"/>
              </a:endParaRPr>
            </a:p>
          </p:txBody>
        </p:sp>
        <p:sp>
          <p:nvSpPr>
            <p:cNvPr id="269325" name="Rectangle 13"/>
            <p:cNvSpPr>
              <a:spLocks noChangeArrowheads="1"/>
            </p:cNvSpPr>
            <p:nvPr/>
          </p:nvSpPr>
          <p:spPr bwMode="auto">
            <a:xfrm>
              <a:off x="1912" y="509"/>
              <a:ext cx="1744"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Inadequately explains the gradual maturing development of verse 11.</a:t>
              </a:r>
            </a:p>
          </p:txBody>
        </p:sp>
        <p:sp>
          <p:nvSpPr>
            <p:cNvPr id="269326" name="Rectangle 14"/>
            <p:cNvSpPr>
              <a:spLocks noChangeArrowheads="1"/>
            </p:cNvSpPr>
            <p:nvPr/>
          </p:nvSpPr>
          <p:spPr bwMode="auto">
            <a:xfrm>
              <a:off x="32" y="1124"/>
              <a:ext cx="168" cy="82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b. </a:t>
              </a:r>
            </a:p>
            <a:p>
              <a:pPr algn="ctr"/>
              <a:endParaRPr lang="en-US" altLang="zh-CN" sz="2000" b="1">
                <a:solidFill>
                  <a:srgbClr val="000000"/>
                </a:solidFill>
                <a:latin typeface="Arial Narrow" charset="0"/>
                <a:ea typeface="SimSun" charset="0"/>
                <a:cs typeface="SimSun" charset="0"/>
              </a:endParaRPr>
            </a:p>
          </p:txBody>
        </p:sp>
        <p:sp>
          <p:nvSpPr>
            <p:cNvPr id="269327" name="Rectangle 15"/>
            <p:cNvSpPr>
              <a:spLocks noChangeArrowheads="1"/>
            </p:cNvSpPr>
            <p:nvPr/>
          </p:nvSpPr>
          <p:spPr bwMode="auto">
            <a:xfrm>
              <a:off x="200" y="1124"/>
              <a:ext cx="1488" cy="82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"Face to face" (v. 12) well describes seeing Christ at His coming (cf. 1 Cor. 1:7) and has OT parallels to seeing God personally.</a:t>
              </a:r>
            </a:p>
          </p:txBody>
        </p:sp>
        <p:sp>
          <p:nvSpPr>
            <p:cNvPr id="269328" name="Rectangle 16"/>
            <p:cNvSpPr>
              <a:spLocks noChangeArrowheads="1"/>
            </p:cNvSpPr>
            <p:nvPr/>
          </p:nvSpPr>
          <p:spPr bwMode="auto">
            <a:xfrm>
              <a:off x="1688" y="1124"/>
              <a:ext cx="224" cy="82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b.</a:t>
              </a:r>
            </a:p>
            <a:p>
              <a:pPr algn="ctr"/>
              <a:endParaRPr lang="en-US" altLang="zh-CN" sz="2000" b="1">
                <a:solidFill>
                  <a:srgbClr val="000000"/>
                </a:solidFill>
                <a:latin typeface="Arial Narrow" charset="0"/>
                <a:ea typeface="SimSun" charset="0"/>
                <a:cs typeface="SimSun" charset="0"/>
              </a:endParaRPr>
            </a:p>
          </p:txBody>
        </p:sp>
        <p:sp>
          <p:nvSpPr>
            <p:cNvPr id="269329" name="Rectangle 17"/>
            <p:cNvSpPr>
              <a:spLocks noChangeArrowheads="1"/>
            </p:cNvSpPr>
            <p:nvPr/>
          </p:nvSpPr>
          <p:spPr bwMode="auto">
            <a:xfrm>
              <a:off x="1912" y="1124"/>
              <a:ext cx="1744" cy="82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Fails to recognize the distinctions between the revelatory nature of prophecy and knowledge and the confirmatory nature of tongues (cf. 14:22)</a:t>
              </a:r>
            </a:p>
          </p:txBody>
        </p:sp>
        <p:sp>
          <p:nvSpPr>
            <p:cNvPr id="269330" name="Rectangle 18"/>
            <p:cNvSpPr>
              <a:spLocks noChangeArrowheads="1"/>
            </p:cNvSpPr>
            <p:nvPr/>
          </p:nvSpPr>
          <p:spPr bwMode="auto">
            <a:xfrm>
              <a:off x="32" y="1951"/>
              <a:ext cx="168"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c.</a:t>
              </a:r>
            </a:p>
            <a:p>
              <a:pPr algn="ctr"/>
              <a:endParaRPr lang="en-US" altLang="zh-CN" sz="2000" b="1">
                <a:solidFill>
                  <a:srgbClr val="000000"/>
                </a:solidFill>
                <a:latin typeface="Arial Narrow" charset="0"/>
                <a:ea typeface="SimSun" charset="0"/>
                <a:cs typeface="SimSun" charset="0"/>
              </a:endParaRPr>
            </a:p>
          </p:txBody>
        </p:sp>
        <p:sp>
          <p:nvSpPr>
            <p:cNvPr id="269331" name="Rectangle 19"/>
            <p:cNvSpPr>
              <a:spLocks noChangeArrowheads="1"/>
            </p:cNvSpPr>
            <p:nvPr/>
          </p:nvSpPr>
          <p:spPr bwMode="auto">
            <a:xfrm>
              <a:off x="200" y="1951"/>
              <a:ext cx="1488"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"Perfect" well describes the condition at the </a:t>
              </a:r>
              <a:r>
                <a:rPr lang="en-US" altLang="zh-CN" sz="2000" b="1" i="1">
                  <a:solidFill>
                    <a:srgbClr val="000000"/>
                  </a:solidFill>
                  <a:latin typeface="Arial Narrow" charset="0"/>
                  <a:ea typeface="SimSun" charset="0"/>
                  <a:cs typeface="SimSun" charset="0"/>
                </a:rPr>
                <a:t>parousia </a:t>
              </a:r>
              <a:r>
                <a:rPr lang="en-US" altLang="zh-CN" sz="2000" b="1">
                  <a:solidFill>
                    <a:srgbClr val="000000"/>
                  </a:solidFill>
                  <a:latin typeface="Arial Narrow" charset="0"/>
                  <a:ea typeface="SimSun" charset="0"/>
                  <a:cs typeface="SimSun" charset="0"/>
                </a:rPr>
                <a:t>(Rapture).</a:t>
              </a:r>
            </a:p>
          </p:txBody>
        </p:sp>
        <p:sp>
          <p:nvSpPr>
            <p:cNvPr id="269332" name="Rectangle 20"/>
            <p:cNvSpPr>
              <a:spLocks noChangeArrowheads="1"/>
            </p:cNvSpPr>
            <p:nvPr/>
          </p:nvSpPr>
          <p:spPr bwMode="auto">
            <a:xfrm>
              <a:off x="1688" y="1951"/>
              <a:ext cx="224"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c.</a:t>
              </a:r>
            </a:p>
            <a:p>
              <a:pPr algn="ctr"/>
              <a:endParaRPr lang="en-US" altLang="zh-CN" sz="2000" b="1">
                <a:solidFill>
                  <a:srgbClr val="000000"/>
                </a:solidFill>
                <a:latin typeface="Arial Narrow" charset="0"/>
                <a:ea typeface="SimSun" charset="0"/>
                <a:cs typeface="SimSun" charset="0"/>
              </a:endParaRPr>
            </a:p>
          </p:txBody>
        </p:sp>
        <p:sp>
          <p:nvSpPr>
            <p:cNvPr id="269333" name="Rectangle 21"/>
            <p:cNvSpPr>
              <a:spLocks noChangeArrowheads="1"/>
            </p:cNvSpPr>
            <p:nvPr/>
          </p:nvSpPr>
          <p:spPr bwMode="auto">
            <a:xfrm>
              <a:off x="1912" y="1951"/>
              <a:ext cx="1744"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Paul never uses </a:t>
              </a:r>
              <a:r>
                <a:rPr lang="en-US" altLang="zh-CN" sz="2000" b="1" i="1">
                  <a:solidFill>
                    <a:srgbClr val="000000"/>
                  </a:solidFill>
                  <a:latin typeface="Arial Narrow" charset="0"/>
                  <a:ea typeface="SimSun" charset="0"/>
                  <a:cs typeface="SimSun" charset="0"/>
                </a:rPr>
                <a:t>to teleion</a:t>
              </a:r>
              <a:r>
                <a:rPr lang="en-US" altLang="zh-CN" sz="2000" b="1">
                  <a:solidFill>
                    <a:srgbClr val="000000"/>
                  </a:solidFill>
                  <a:latin typeface="Arial Narrow" charset="0"/>
                  <a:ea typeface="SimSun" charset="0"/>
                  <a:cs typeface="SimSun" charset="0"/>
                </a:rPr>
                <a:t> as "the perfect" in the absolute sense.</a:t>
              </a:r>
            </a:p>
          </p:txBody>
        </p:sp>
        <p:sp>
          <p:nvSpPr>
            <p:cNvPr id="269334" name="Rectangle 22"/>
            <p:cNvSpPr>
              <a:spLocks noChangeArrowheads="1"/>
            </p:cNvSpPr>
            <p:nvPr/>
          </p:nvSpPr>
          <p:spPr bwMode="auto">
            <a:xfrm>
              <a:off x="32" y="2566"/>
              <a:ext cx="168" cy="60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d.</a:t>
              </a:r>
            </a:p>
            <a:p>
              <a:pPr algn="ctr"/>
              <a:endParaRPr lang="en-US" altLang="zh-CN" sz="2000" b="1">
                <a:solidFill>
                  <a:srgbClr val="000000"/>
                </a:solidFill>
                <a:latin typeface="Arial Narrow" charset="0"/>
                <a:ea typeface="SimSun" charset="0"/>
                <a:cs typeface="SimSun" charset="0"/>
              </a:endParaRPr>
            </a:p>
          </p:txBody>
        </p:sp>
        <p:sp>
          <p:nvSpPr>
            <p:cNvPr id="269335" name="Rectangle 23"/>
            <p:cNvSpPr>
              <a:spLocks noChangeArrowheads="1"/>
            </p:cNvSpPr>
            <p:nvPr/>
          </p:nvSpPr>
          <p:spPr bwMode="auto">
            <a:xfrm>
              <a:off x="200" y="2566"/>
              <a:ext cx="1488" cy="60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i="1">
                  <a:solidFill>
                    <a:srgbClr val="000000"/>
                  </a:solidFill>
                  <a:latin typeface="Arial Narrow" charset="0"/>
                  <a:ea typeface="SimSun" charset="0"/>
                  <a:cs typeface="SimSun" charset="0"/>
                </a:rPr>
                <a:t>to teleion</a:t>
              </a:r>
              <a:r>
                <a:rPr lang="en-US" altLang="zh-CN" sz="2000" b="1">
                  <a:solidFill>
                    <a:srgbClr val="000000"/>
                  </a:solidFill>
                  <a:latin typeface="Arial Narrow" charset="0"/>
                  <a:ea typeface="SimSun" charset="0"/>
                  <a:cs typeface="SimSun" charset="0"/>
                </a:rPr>
                <a:t> often means "perfect" in secular, philosophical Greek (e.g. Plato) as well as James 3:2.</a:t>
              </a:r>
            </a:p>
          </p:txBody>
        </p:sp>
        <p:sp>
          <p:nvSpPr>
            <p:cNvPr id="269336" name="Rectangle 24"/>
            <p:cNvSpPr>
              <a:spLocks noChangeArrowheads="1"/>
            </p:cNvSpPr>
            <p:nvPr/>
          </p:nvSpPr>
          <p:spPr bwMode="auto">
            <a:xfrm>
              <a:off x="1688" y="2566"/>
              <a:ext cx="224" cy="60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d.</a:t>
              </a:r>
            </a:p>
            <a:p>
              <a:pPr algn="ctr"/>
              <a:endParaRPr lang="en-US" altLang="zh-CN" sz="2000" b="1">
                <a:solidFill>
                  <a:srgbClr val="000000"/>
                </a:solidFill>
                <a:latin typeface="Arial Narrow" charset="0"/>
                <a:ea typeface="SimSun" charset="0"/>
                <a:cs typeface="SimSun" charset="0"/>
              </a:endParaRPr>
            </a:p>
          </p:txBody>
        </p:sp>
        <p:sp>
          <p:nvSpPr>
            <p:cNvPr id="269337" name="Rectangle 25"/>
            <p:cNvSpPr>
              <a:spLocks noChangeArrowheads="1"/>
            </p:cNvSpPr>
            <p:nvPr/>
          </p:nvSpPr>
          <p:spPr bwMode="auto">
            <a:xfrm>
              <a:off x="1912" y="2566"/>
              <a:ext cx="1744" cy="60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000" b="1">
                  <a:solidFill>
                    <a:srgbClr val="000000"/>
                  </a:solidFill>
                  <a:latin typeface="Arial Narrow" charset="0"/>
                  <a:ea typeface="SimSun" charset="0"/>
                  <a:cs typeface="SimSun" charset="0"/>
                </a:rPr>
                <a:t>"Perfect" (a qualitative term) </a:t>
              </a:r>
              <a:br>
                <a:rPr lang="en-US" altLang="zh-CN" sz="2000" b="1">
                  <a:solidFill>
                    <a:srgbClr val="000000"/>
                  </a:solidFill>
                  <a:latin typeface="Arial Narrow" charset="0"/>
                  <a:ea typeface="SimSun" charset="0"/>
                  <a:cs typeface="SimSun" charset="0"/>
                </a:rPr>
              </a:br>
              <a:r>
                <a:rPr lang="en-US" altLang="zh-CN" sz="2000" b="1">
                  <a:solidFill>
                    <a:srgbClr val="000000"/>
                  </a:solidFill>
                  <a:latin typeface="Arial Narrow" charset="0"/>
                  <a:ea typeface="SimSun" charset="0"/>
                  <a:cs typeface="SimSun" charset="0"/>
                </a:rPr>
                <a:t>poorly contrasts with "partial" </a:t>
              </a:r>
              <a:br>
                <a:rPr lang="en-US" altLang="zh-CN" sz="2000" b="1">
                  <a:solidFill>
                    <a:srgbClr val="000000"/>
                  </a:solidFill>
                  <a:latin typeface="Arial Narrow" charset="0"/>
                  <a:ea typeface="SimSun" charset="0"/>
                  <a:cs typeface="SimSun" charset="0"/>
                </a:rPr>
              </a:br>
              <a:r>
                <a:rPr lang="en-US" altLang="zh-CN" sz="2000" b="1">
                  <a:solidFill>
                    <a:srgbClr val="000000"/>
                  </a:solidFill>
                  <a:latin typeface="Arial Narrow" charset="0"/>
                  <a:ea typeface="SimSun" charset="0"/>
                  <a:cs typeface="SimSun" charset="0"/>
                </a:rPr>
                <a:t>(a quantitative term, v. 10).</a:t>
              </a:r>
            </a:p>
          </p:txBody>
        </p:sp>
      </p:grpSp>
      <p:sp>
        <p:nvSpPr>
          <p:cNvPr id="269315" name="Rectangle 26"/>
          <p:cNvSpPr>
            <a:spLocks noGrp="1" noChangeArrowheads="1"/>
          </p:cNvSpPr>
          <p:nvPr>
            <p:ph type="title" idx="4294967295"/>
          </p:nvPr>
        </p:nvSpPr>
        <p:spPr>
          <a:xfrm>
            <a:off x="0" y="0"/>
            <a:ext cx="7297738"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The Rapture View of 1 Corinthians 13:8-13</a:t>
            </a:r>
          </a:p>
        </p:txBody>
      </p:sp>
      <p:sp>
        <p:nvSpPr>
          <p:cNvPr id="269316" name="Text Box 28"/>
          <p:cNvSpPr txBox="1">
            <a:spLocks noChangeArrowheads="1"/>
          </p:cNvSpPr>
          <p:nvPr/>
        </p:nvSpPr>
        <p:spPr bwMode="auto">
          <a:xfrm>
            <a:off x="3690938" y="1676400"/>
            <a:ext cx="5453062" cy="457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Robert L. Thomas, </a:t>
            </a:r>
            <a:r>
              <a:rPr lang="en-US" i="1">
                <a:solidFill>
                  <a:srgbClr val="FFFFFF"/>
                </a:solidFill>
              </a:rPr>
              <a:t>JETS</a:t>
            </a:r>
            <a:r>
              <a:rPr lang="en-US">
                <a:solidFill>
                  <a:srgbClr val="FFFFFF"/>
                </a:solidFill>
              </a:rPr>
              <a:t> (1974): 81-89</a:t>
            </a:r>
          </a:p>
        </p:txBody>
      </p:sp>
      <p:sp>
        <p:nvSpPr>
          <p:cNvPr id="269317" name="Text Box 31"/>
          <p:cNvSpPr txBox="1">
            <a:spLocks noChangeArrowheads="1"/>
          </p:cNvSpPr>
          <p:nvPr/>
        </p:nvSpPr>
        <p:spPr bwMode="auto">
          <a:xfrm>
            <a:off x="8604250" y="-26988"/>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1361" name="Rectangle 4"/>
          <p:cNvSpPr>
            <a:spLocks noChangeArrowheads="1"/>
          </p:cNvSpPr>
          <p:nvPr/>
        </p:nvSpPr>
        <p:spPr bwMode="auto">
          <a:xfrm>
            <a:off x="228600" y="457200"/>
            <a:ext cx="8915400" cy="227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en-US" altLang="zh-CN" sz="2000" b="1">
                <a:solidFill>
                  <a:srgbClr val="000000"/>
                </a:solidFill>
                <a:latin typeface="Arial Narrow" charset="0"/>
                <a:cs typeface="Arial Narrow" charset="0"/>
              </a:rPr>
              <a:t>3. The Body View sees </a:t>
            </a:r>
            <a:r>
              <a:rPr lang="en-US" altLang="zh-CN" sz="2000" b="1" i="1">
                <a:solidFill>
                  <a:srgbClr val="000000"/>
                </a:solidFill>
                <a:latin typeface="Arial Narrow" charset="0"/>
                <a:cs typeface="Arial Narrow" charset="0"/>
              </a:rPr>
              <a:t>to teleion</a:t>
            </a:r>
            <a:r>
              <a:rPr lang="en-US" altLang="zh-CN" sz="2000" b="1">
                <a:solidFill>
                  <a:srgbClr val="000000"/>
                </a:solidFill>
                <a:latin typeface="Arial Narrow" charset="0"/>
                <a:cs typeface="Arial Narrow" charset="0"/>
              </a:rPr>
              <a:t> as "the mature," referring to the maturity of the body of Christ. "It pictures the Christian church collectively, growing up as one body, beginning with its birth, progressing through different stages.... during the present [relative maturity, v. 11] and reaching maturity at the </a:t>
            </a:r>
            <a:r>
              <a:rPr lang="en-US" altLang="zh-CN" sz="2000" b="1" i="1">
                <a:solidFill>
                  <a:srgbClr val="000000"/>
                </a:solidFill>
                <a:latin typeface="Arial Narrow" charset="0"/>
                <a:cs typeface="Arial Narrow" charset="0"/>
              </a:rPr>
              <a:t>parousia</a:t>
            </a:r>
            <a:r>
              <a:rPr lang="en-US" altLang="zh-CN" sz="2000" b="1">
                <a:solidFill>
                  <a:srgbClr val="000000"/>
                </a:solidFill>
                <a:latin typeface="Arial Narrow" charset="0"/>
                <a:cs typeface="Arial Narrow" charset="0"/>
              </a:rPr>
              <a:t> [ultimate maturity, v. 12; Thomas, 86]."  By using the ambiguous </a:t>
            </a:r>
            <a:r>
              <a:rPr lang="en-US" altLang="zh-CN" sz="2000" b="1" i="1">
                <a:solidFill>
                  <a:srgbClr val="000000"/>
                </a:solidFill>
                <a:latin typeface="Arial Narrow" charset="0"/>
                <a:cs typeface="Arial Narrow" charset="0"/>
              </a:rPr>
              <a:t>to teleion</a:t>
            </a:r>
            <a:r>
              <a:rPr lang="en-US" altLang="zh-CN" sz="2000" b="1">
                <a:solidFill>
                  <a:srgbClr val="000000"/>
                </a:solidFill>
                <a:latin typeface="Arial Narrow" charset="0"/>
                <a:cs typeface="Arial Narrow" charset="0"/>
              </a:rPr>
              <a:t> Paul left open two possibilities, the church as: (1) relatively complete at the completion of the NT or (2) ultimately complete at Christ</a:t>
            </a:r>
            <a:r>
              <a:rPr lang="fr-FR" altLang="zh-CN" sz="2000" b="1">
                <a:solidFill>
                  <a:srgbClr val="000000"/>
                </a:solidFill>
                <a:latin typeface="Arial Narrow" charset="0"/>
                <a:cs typeface="Arial Narrow" charset="0"/>
              </a:rPr>
              <a:t>'</a:t>
            </a:r>
            <a:r>
              <a:rPr lang="en-US" altLang="zh-CN" sz="2000" b="1">
                <a:solidFill>
                  <a:srgbClr val="000000"/>
                </a:solidFill>
                <a:latin typeface="Arial Narrow" charset="0"/>
                <a:cs typeface="Arial Narrow" charset="0"/>
              </a:rPr>
              <a:t>s return.  This view comes to the same conclusion as the Canon View. </a:t>
            </a:r>
            <a:endParaRPr lang="en-US" sz="2000" b="1">
              <a:solidFill>
                <a:srgbClr val="000000"/>
              </a:solidFill>
              <a:latin typeface="Arial Narrow" charset="0"/>
              <a:cs typeface="Arial Narrow" charset="0"/>
            </a:endParaRPr>
          </a:p>
        </p:txBody>
      </p:sp>
      <p:grpSp>
        <p:nvGrpSpPr>
          <p:cNvPr id="2" name="Group 5"/>
          <p:cNvGrpSpPr>
            <a:grpSpLocks/>
          </p:cNvGrpSpPr>
          <p:nvPr/>
        </p:nvGrpSpPr>
        <p:grpSpPr bwMode="auto">
          <a:xfrm>
            <a:off x="76200" y="2667000"/>
            <a:ext cx="8915400" cy="4114800"/>
            <a:chOff x="32" y="0"/>
            <a:chExt cx="3624" cy="3134"/>
          </a:xfrm>
        </p:grpSpPr>
        <p:sp>
          <p:nvSpPr>
            <p:cNvPr id="271366" name="Rectangle 6"/>
            <p:cNvSpPr>
              <a:spLocks noChangeArrowheads="1"/>
            </p:cNvSpPr>
            <p:nvPr/>
          </p:nvSpPr>
          <p:spPr bwMode="auto">
            <a:xfrm>
              <a:off x="32" y="0"/>
              <a:ext cx="168" cy="509"/>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 </a:t>
              </a:r>
            </a:p>
            <a:p>
              <a:endParaRPr lang="en-US" altLang="zh-CN" sz="2000" b="1">
                <a:solidFill>
                  <a:srgbClr val="000000"/>
                </a:solidFill>
                <a:latin typeface="Arial Narrow" charset="0"/>
                <a:cs typeface="Arial Narrow" charset="0"/>
              </a:endParaRPr>
            </a:p>
          </p:txBody>
        </p:sp>
        <p:sp>
          <p:nvSpPr>
            <p:cNvPr id="271367" name="Rectangle 7"/>
            <p:cNvSpPr>
              <a:spLocks noChangeArrowheads="1"/>
            </p:cNvSpPr>
            <p:nvPr/>
          </p:nvSpPr>
          <p:spPr bwMode="auto">
            <a:xfrm>
              <a:off x="200" y="0"/>
              <a:ext cx="1488" cy="509"/>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u="sng">
                  <a:solidFill>
                    <a:srgbClr val="000000"/>
                  </a:solidFill>
                  <a:latin typeface="Arial Narrow" charset="0"/>
                  <a:cs typeface="Arial Narrow" charset="0"/>
                </a:rPr>
                <a:t>Strengths</a:t>
              </a:r>
              <a:endParaRPr lang="en-US" altLang="zh-CN" sz="2000" b="1">
                <a:solidFill>
                  <a:srgbClr val="000000"/>
                </a:solidFill>
                <a:latin typeface="Arial Narrow" charset="0"/>
                <a:cs typeface="Arial Narrow" charset="0"/>
              </a:endParaRPr>
            </a:p>
          </p:txBody>
        </p:sp>
        <p:sp>
          <p:nvSpPr>
            <p:cNvPr id="271368" name="Rectangle 8"/>
            <p:cNvSpPr>
              <a:spLocks noChangeArrowheads="1"/>
            </p:cNvSpPr>
            <p:nvPr/>
          </p:nvSpPr>
          <p:spPr bwMode="auto">
            <a:xfrm>
              <a:off x="1688" y="0"/>
              <a:ext cx="224" cy="509"/>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 </a:t>
              </a:r>
            </a:p>
            <a:p>
              <a:endParaRPr lang="en-US" altLang="zh-CN" sz="2000" b="1">
                <a:solidFill>
                  <a:srgbClr val="000000"/>
                </a:solidFill>
                <a:latin typeface="Arial Narrow" charset="0"/>
                <a:cs typeface="Arial Narrow" charset="0"/>
              </a:endParaRPr>
            </a:p>
          </p:txBody>
        </p:sp>
        <p:sp>
          <p:nvSpPr>
            <p:cNvPr id="271369" name="Rectangle 9"/>
            <p:cNvSpPr>
              <a:spLocks noChangeArrowheads="1"/>
            </p:cNvSpPr>
            <p:nvPr/>
          </p:nvSpPr>
          <p:spPr bwMode="auto">
            <a:xfrm>
              <a:off x="1912" y="0"/>
              <a:ext cx="1744" cy="509"/>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u="sng">
                  <a:solidFill>
                    <a:srgbClr val="000000"/>
                  </a:solidFill>
                  <a:latin typeface="Arial Narrow" charset="0"/>
                  <a:cs typeface="Arial Narrow" charset="0"/>
                </a:rPr>
                <a:t>Weaknesses</a:t>
              </a:r>
              <a:endParaRPr lang="en-US" altLang="zh-CN" sz="2000" b="1">
                <a:solidFill>
                  <a:srgbClr val="000000"/>
                </a:solidFill>
                <a:latin typeface="Arial Narrow" charset="0"/>
                <a:cs typeface="Arial Narrow" charset="0"/>
              </a:endParaRPr>
            </a:p>
          </p:txBody>
        </p:sp>
        <p:sp>
          <p:nvSpPr>
            <p:cNvPr id="271370" name="Rectangle 10"/>
            <p:cNvSpPr>
              <a:spLocks noChangeArrowheads="1"/>
            </p:cNvSpPr>
            <p:nvPr/>
          </p:nvSpPr>
          <p:spPr bwMode="auto">
            <a:xfrm>
              <a:off x="32" y="509"/>
              <a:ext cx="168" cy="683"/>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a.</a:t>
              </a:r>
            </a:p>
            <a:p>
              <a:endParaRPr lang="en-US" altLang="zh-CN" sz="2000" b="1">
                <a:solidFill>
                  <a:srgbClr val="000000"/>
                </a:solidFill>
                <a:latin typeface="Arial Narrow" charset="0"/>
                <a:cs typeface="Arial Narrow" charset="0"/>
              </a:endParaRPr>
            </a:p>
          </p:txBody>
        </p:sp>
        <p:sp>
          <p:nvSpPr>
            <p:cNvPr id="271371" name="Rectangle 11"/>
            <p:cNvSpPr>
              <a:spLocks noChangeArrowheads="1"/>
            </p:cNvSpPr>
            <p:nvPr/>
          </p:nvSpPr>
          <p:spPr bwMode="auto">
            <a:xfrm>
              <a:off x="200" y="509"/>
              <a:ext cx="1488" cy="683"/>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Parallel 1 Cor. texts contrast </a:t>
              </a:r>
              <a:r>
                <a:rPr lang="en-US" altLang="zh-CN" sz="2000" b="1" i="1">
                  <a:solidFill>
                    <a:srgbClr val="000000"/>
                  </a:solidFill>
                  <a:latin typeface="Arial Narrow" charset="0"/>
                  <a:cs typeface="Arial Narrow" charset="0"/>
                </a:rPr>
                <a:t>to teleion</a:t>
              </a:r>
              <a:r>
                <a:rPr lang="en-US" altLang="zh-CN" sz="2000" b="1">
                  <a:solidFill>
                    <a:srgbClr val="000000"/>
                  </a:solidFill>
                  <a:latin typeface="Arial Narrow" charset="0"/>
                  <a:cs typeface="Arial Narrow" charset="0"/>
                </a:rPr>
                <a:t> ("mature") with "babes, child" (</a:t>
              </a:r>
              <a:r>
                <a:rPr lang="en-US" altLang="zh-CN" sz="2000" b="1" i="1">
                  <a:solidFill>
                    <a:srgbClr val="000000"/>
                  </a:solidFill>
                  <a:latin typeface="Arial Narrow" charset="0"/>
                  <a:cs typeface="Arial Narrow" charset="0"/>
                </a:rPr>
                <a:t>nepios</a:t>
              </a:r>
              <a:r>
                <a:rPr lang="en-US" altLang="zh-CN" sz="2000" b="1">
                  <a:solidFill>
                    <a:srgbClr val="000000"/>
                  </a:solidFill>
                  <a:latin typeface="Arial Narrow" charset="0"/>
                  <a:cs typeface="Arial Narrow" charset="0"/>
                </a:rPr>
                <a:t>; 2:6 &amp; 3:1; 14:20)</a:t>
              </a:r>
              <a:endParaRPr lang="en-US" altLang="zh-CN" sz="2000" b="1">
                <a:solidFill>
                  <a:srgbClr val="000000"/>
                </a:solidFill>
                <a:latin typeface="Arial Narrow" charset="0"/>
                <a:cs typeface="Arial Narrow" charset="0"/>
                <a:sym typeface="Symbol" charset="0"/>
              </a:endParaRPr>
            </a:p>
          </p:txBody>
        </p:sp>
        <p:sp>
          <p:nvSpPr>
            <p:cNvPr id="271372" name="Rectangle 12"/>
            <p:cNvSpPr>
              <a:spLocks noChangeArrowheads="1"/>
            </p:cNvSpPr>
            <p:nvPr/>
          </p:nvSpPr>
          <p:spPr bwMode="auto">
            <a:xfrm>
              <a:off x="1688" y="509"/>
              <a:ext cx="224" cy="683"/>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a.</a:t>
              </a:r>
            </a:p>
            <a:p>
              <a:endParaRPr lang="en-US" altLang="zh-CN" sz="2000" b="1">
                <a:solidFill>
                  <a:srgbClr val="000000"/>
                </a:solidFill>
                <a:latin typeface="Arial Narrow" charset="0"/>
                <a:cs typeface="Arial Narrow" charset="0"/>
              </a:endParaRPr>
            </a:p>
          </p:txBody>
        </p:sp>
        <p:sp>
          <p:nvSpPr>
            <p:cNvPr id="271373" name="Rectangle 13"/>
            <p:cNvSpPr>
              <a:spLocks noChangeArrowheads="1"/>
            </p:cNvSpPr>
            <p:nvPr/>
          </p:nvSpPr>
          <p:spPr bwMode="auto">
            <a:xfrm>
              <a:off x="1912" y="509"/>
              <a:ext cx="1744" cy="683"/>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"Mature" (a qualitative term) poorly contrasts "partial" (a quantitative term, v. 10).</a:t>
              </a:r>
            </a:p>
          </p:txBody>
        </p:sp>
        <p:sp>
          <p:nvSpPr>
            <p:cNvPr id="271374" name="Rectangle 14"/>
            <p:cNvSpPr>
              <a:spLocks noChangeArrowheads="1"/>
            </p:cNvSpPr>
            <p:nvPr/>
          </p:nvSpPr>
          <p:spPr bwMode="auto">
            <a:xfrm>
              <a:off x="32" y="1192"/>
              <a:ext cx="168"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b. </a:t>
              </a:r>
            </a:p>
            <a:p>
              <a:endParaRPr lang="en-US" altLang="zh-CN" sz="2000" b="1">
                <a:solidFill>
                  <a:srgbClr val="000000"/>
                </a:solidFill>
                <a:latin typeface="Arial Narrow" charset="0"/>
                <a:cs typeface="Arial Narrow" charset="0"/>
              </a:endParaRPr>
            </a:p>
          </p:txBody>
        </p:sp>
        <p:sp>
          <p:nvSpPr>
            <p:cNvPr id="271375" name="Rectangle 15"/>
            <p:cNvSpPr>
              <a:spLocks noChangeArrowheads="1"/>
            </p:cNvSpPr>
            <p:nvPr/>
          </p:nvSpPr>
          <p:spPr bwMode="auto">
            <a:xfrm>
              <a:off x="200" y="1192"/>
              <a:ext cx="1488"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Consistent with both the relative maturity of v. 11 and the absolute maturity of v. 12.</a:t>
              </a:r>
            </a:p>
          </p:txBody>
        </p:sp>
        <p:sp>
          <p:nvSpPr>
            <p:cNvPr id="271376" name="Rectangle 16"/>
            <p:cNvSpPr>
              <a:spLocks noChangeArrowheads="1"/>
            </p:cNvSpPr>
            <p:nvPr/>
          </p:nvSpPr>
          <p:spPr bwMode="auto">
            <a:xfrm>
              <a:off x="1688" y="1192"/>
              <a:ext cx="224"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b.</a:t>
              </a:r>
            </a:p>
            <a:p>
              <a:endParaRPr lang="en-US" altLang="zh-CN" sz="2000" b="1">
                <a:solidFill>
                  <a:srgbClr val="000000"/>
                </a:solidFill>
                <a:latin typeface="Arial Narrow" charset="0"/>
                <a:cs typeface="Arial Narrow" charset="0"/>
              </a:endParaRPr>
            </a:p>
          </p:txBody>
        </p:sp>
        <p:sp>
          <p:nvSpPr>
            <p:cNvPr id="271377" name="Rectangle 17"/>
            <p:cNvSpPr>
              <a:spLocks noChangeArrowheads="1"/>
            </p:cNvSpPr>
            <p:nvPr/>
          </p:nvSpPr>
          <p:spPr bwMode="auto">
            <a:xfrm>
              <a:off x="1912" y="1192"/>
              <a:ext cx="1744"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Assigns a double sense for </a:t>
              </a:r>
              <a:r>
                <a:rPr lang="en-US" altLang="zh-CN" sz="2000" b="1" i="1">
                  <a:solidFill>
                    <a:srgbClr val="000000"/>
                  </a:solidFill>
                  <a:latin typeface="Arial Narrow" charset="0"/>
                  <a:cs typeface="Arial Narrow" charset="0"/>
                </a:rPr>
                <a:t>to teleion</a:t>
              </a:r>
              <a:r>
                <a:rPr lang="en-US" altLang="zh-CN" sz="2000" b="1">
                  <a:solidFill>
                    <a:srgbClr val="000000"/>
                  </a:solidFill>
                  <a:latin typeface="Arial Narrow" charset="0"/>
                  <a:cs typeface="Arial Narrow" charset="0"/>
                </a:rPr>
                <a:t> which may be unlikely.</a:t>
              </a:r>
            </a:p>
          </p:txBody>
        </p:sp>
        <p:sp>
          <p:nvSpPr>
            <p:cNvPr id="271378" name="Rectangle 18"/>
            <p:cNvSpPr>
              <a:spLocks noChangeArrowheads="1"/>
            </p:cNvSpPr>
            <p:nvPr/>
          </p:nvSpPr>
          <p:spPr bwMode="auto">
            <a:xfrm>
              <a:off x="32" y="1913"/>
              <a:ext cx="168"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c.</a:t>
              </a:r>
            </a:p>
            <a:p>
              <a:endParaRPr lang="en-US" altLang="zh-CN" sz="2000" b="1">
                <a:solidFill>
                  <a:srgbClr val="000000"/>
                </a:solidFill>
                <a:latin typeface="Arial Narrow" charset="0"/>
                <a:cs typeface="Arial Narrow" charset="0"/>
              </a:endParaRPr>
            </a:p>
          </p:txBody>
        </p:sp>
        <p:sp>
          <p:nvSpPr>
            <p:cNvPr id="271379" name="Rectangle 19"/>
            <p:cNvSpPr>
              <a:spLocks noChangeArrowheads="1"/>
            </p:cNvSpPr>
            <p:nvPr/>
          </p:nvSpPr>
          <p:spPr bwMode="auto">
            <a:xfrm>
              <a:off x="200" y="1913"/>
              <a:ext cx="1488"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Best fits the "body and gifts context" of 1 Cor. 12-14 and the striking similarity to Eph. 4:1-16.</a:t>
              </a:r>
            </a:p>
          </p:txBody>
        </p:sp>
        <p:sp>
          <p:nvSpPr>
            <p:cNvPr id="271380" name="Rectangle 20"/>
            <p:cNvSpPr>
              <a:spLocks noChangeArrowheads="1"/>
            </p:cNvSpPr>
            <p:nvPr/>
          </p:nvSpPr>
          <p:spPr bwMode="auto">
            <a:xfrm>
              <a:off x="1688" y="1913"/>
              <a:ext cx="224"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 </a:t>
              </a:r>
            </a:p>
            <a:p>
              <a:endParaRPr lang="en-US" altLang="zh-CN" sz="2000" b="1">
                <a:solidFill>
                  <a:srgbClr val="000000"/>
                </a:solidFill>
                <a:latin typeface="Arial Narrow" charset="0"/>
                <a:cs typeface="Arial Narrow" charset="0"/>
              </a:endParaRPr>
            </a:p>
          </p:txBody>
        </p:sp>
        <p:sp>
          <p:nvSpPr>
            <p:cNvPr id="271381" name="Rectangle 21"/>
            <p:cNvSpPr>
              <a:spLocks noChangeArrowheads="1"/>
            </p:cNvSpPr>
            <p:nvPr/>
          </p:nvSpPr>
          <p:spPr bwMode="auto">
            <a:xfrm>
              <a:off x="1912" y="1913"/>
              <a:ext cx="1744"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 </a:t>
              </a:r>
            </a:p>
            <a:p>
              <a:endParaRPr lang="en-US" altLang="zh-CN" sz="2000" b="1">
                <a:solidFill>
                  <a:srgbClr val="000000"/>
                </a:solidFill>
                <a:latin typeface="Arial Narrow" charset="0"/>
                <a:cs typeface="Arial Narrow" charset="0"/>
              </a:endParaRPr>
            </a:p>
          </p:txBody>
        </p:sp>
        <p:sp>
          <p:nvSpPr>
            <p:cNvPr id="271382" name="Rectangle 22"/>
            <p:cNvSpPr>
              <a:spLocks noChangeArrowheads="1"/>
            </p:cNvSpPr>
            <p:nvPr/>
          </p:nvSpPr>
          <p:spPr bwMode="auto">
            <a:xfrm>
              <a:off x="32" y="2634"/>
              <a:ext cx="168" cy="500"/>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d.</a:t>
              </a:r>
            </a:p>
            <a:p>
              <a:endParaRPr lang="en-US" altLang="zh-CN" sz="2000" b="1">
                <a:solidFill>
                  <a:srgbClr val="000000"/>
                </a:solidFill>
                <a:latin typeface="Arial Narrow" charset="0"/>
                <a:cs typeface="Arial Narrow" charset="0"/>
              </a:endParaRPr>
            </a:p>
          </p:txBody>
        </p:sp>
        <p:sp>
          <p:nvSpPr>
            <p:cNvPr id="271383" name="Rectangle 23"/>
            <p:cNvSpPr>
              <a:spLocks noChangeArrowheads="1"/>
            </p:cNvSpPr>
            <p:nvPr/>
          </p:nvSpPr>
          <p:spPr bwMode="auto">
            <a:xfrm>
              <a:off x="200" y="2634"/>
              <a:ext cx="1488" cy="500"/>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Has the same strengths of a., b., &amp; c. in the Canon View.</a:t>
              </a:r>
            </a:p>
          </p:txBody>
        </p:sp>
        <p:sp>
          <p:nvSpPr>
            <p:cNvPr id="271384" name="Rectangle 24"/>
            <p:cNvSpPr>
              <a:spLocks noChangeArrowheads="1"/>
            </p:cNvSpPr>
            <p:nvPr/>
          </p:nvSpPr>
          <p:spPr bwMode="auto">
            <a:xfrm>
              <a:off x="1688" y="2634"/>
              <a:ext cx="224" cy="500"/>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 </a:t>
              </a:r>
            </a:p>
            <a:p>
              <a:endParaRPr lang="en-US" altLang="zh-CN" sz="2000" b="1">
                <a:solidFill>
                  <a:srgbClr val="000000"/>
                </a:solidFill>
                <a:latin typeface="Arial Narrow" charset="0"/>
                <a:cs typeface="Arial Narrow" charset="0"/>
              </a:endParaRPr>
            </a:p>
          </p:txBody>
        </p:sp>
        <p:sp>
          <p:nvSpPr>
            <p:cNvPr id="271385" name="Rectangle 25"/>
            <p:cNvSpPr>
              <a:spLocks noChangeArrowheads="1"/>
            </p:cNvSpPr>
            <p:nvPr/>
          </p:nvSpPr>
          <p:spPr bwMode="auto">
            <a:xfrm>
              <a:off x="1912" y="2634"/>
              <a:ext cx="1744" cy="500"/>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b="1">
                  <a:solidFill>
                    <a:srgbClr val="000000"/>
                  </a:solidFill>
                  <a:latin typeface="Arial Narrow" charset="0"/>
                  <a:cs typeface="Arial Narrow" charset="0"/>
                </a:rPr>
                <a:t> </a:t>
              </a:r>
            </a:p>
            <a:p>
              <a:endParaRPr lang="en-US" altLang="zh-CN" sz="2000" b="1">
                <a:solidFill>
                  <a:srgbClr val="000000"/>
                </a:solidFill>
                <a:latin typeface="Arial Narrow" charset="0"/>
                <a:cs typeface="Arial Narrow" charset="0"/>
              </a:endParaRPr>
            </a:p>
          </p:txBody>
        </p:sp>
      </p:grpSp>
      <p:sp>
        <p:nvSpPr>
          <p:cNvPr id="271363" name="Rectangle 26"/>
          <p:cNvSpPr>
            <a:spLocks noGrp="1" noChangeArrowheads="1"/>
          </p:cNvSpPr>
          <p:nvPr>
            <p:ph type="title" idx="4294967295"/>
          </p:nvPr>
        </p:nvSpPr>
        <p:spPr>
          <a:xfrm>
            <a:off x="0" y="0"/>
            <a:ext cx="6843713"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The Body View of 1 Corinthians 13:8-13</a:t>
            </a:r>
          </a:p>
        </p:txBody>
      </p:sp>
      <p:sp>
        <p:nvSpPr>
          <p:cNvPr id="271364" name="Text Box 28"/>
          <p:cNvSpPr txBox="1">
            <a:spLocks noChangeArrowheads="1"/>
          </p:cNvSpPr>
          <p:nvPr/>
        </p:nvSpPr>
        <p:spPr bwMode="auto">
          <a:xfrm>
            <a:off x="3687763" y="6394450"/>
            <a:ext cx="5453062" cy="457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Robert L. Thomas, </a:t>
            </a:r>
            <a:r>
              <a:rPr lang="en-US" i="1">
                <a:solidFill>
                  <a:srgbClr val="FFFFFF"/>
                </a:solidFill>
              </a:rPr>
              <a:t>JETS</a:t>
            </a:r>
            <a:r>
              <a:rPr lang="en-US">
                <a:solidFill>
                  <a:srgbClr val="FFFFFF"/>
                </a:solidFill>
              </a:rPr>
              <a:t> (1974): 81-89</a:t>
            </a:r>
          </a:p>
        </p:txBody>
      </p:sp>
      <p:sp>
        <p:nvSpPr>
          <p:cNvPr id="271365" name="Text Box 31"/>
          <p:cNvSpPr txBox="1">
            <a:spLocks noChangeArrowheads="1"/>
          </p:cNvSpPr>
          <p:nvPr/>
        </p:nvSpPr>
        <p:spPr bwMode="auto">
          <a:xfrm>
            <a:off x="8604250" y="-26988"/>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sz="5400" b="1">
                <a:latin typeface="Arial" charset="0"/>
                <a:ea typeface="ＭＳ Ｐゴシック" charset="0"/>
                <a:cs typeface="Arial" charset="0"/>
              </a:rPr>
              <a:t>Doubting Thomases</a:t>
            </a:r>
            <a:endParaRPr lang="en-US" sz="3600">
              <a:latin typeface="Arial" charset="0"/>
              <a:ea typeface="ＭＳ Ｐゴシック" charset="0"/>
              <a:cs typeface="Arial" charset="0"/>
            </a:endParaRPr>
          </a:p>
        </p:txBody>
      </p:sp>
      <p:sp>
        <p:nvSpPr>
          <p:cNvPr id="387075" name="Text Box 3"/>
          <p:cNvSpPr txBox="1">
            <a:spLocks noChangeArrowheads="1"/>
          </p:cNvSpPr>
          <p:nvPr/>
        </p:nvSpPr>
        <p:spPr bwMode="auto">
          <a:xfrm>
            <a:off x="900113" y="4221163"/>
            <a:ext cx="7824787"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4800" b="1">
                <a:solidFill>
                  <a:srgbClr val="482400"/>
                </a:solidFill>
                <a:cs typeface="Arial" charset="0"/>
              </a:rPr>
              <a:t>Thomas</a:t>
            </a:r>
            <a:r>
              <a:rPr lang="en-US" sz="4800" b="1">
                <a:solidFill>
                  <a:srgbClr val="000000"/>
                </a:solidFill>
                <a:cs typeface="Arial" charset="0"/>
              </a:rPr>
              <a:t> Edgar</a:t>
            </a:r>
          </a:p>
          <a:p>
            <a:pPr algn="r"/>
            <a:r>
              <a:rPr lang="en-US" sz="3200" b="1" i="1">
                <a:solidFill>
                  <a:srgbClr val="000000"/>
                </a:solidFill>
                <a:cs typeface="Arial" charset="0"/>
              </a:rPr>
              <a:t>Miraculous Gifts </a:t>
            </a:r>
            <a:r>
              <a:rPr lang="en-US" sz="3200" b="1">
                <a:solidFill>
                  <a:srgbClr val="000000"/>
                </a:solidFill>
                <a:cs typeface="Arial" charset="0"/>
              </a:rPr>
              <a:t>(1983)</a:t>
            </a:r>
          </a:p>
          <a:p>
            <a:pPr algn="r"/>
            <a:r>
              <a:rPr lang="en-US" sz="3200" b="1" i="1">
                <a:solidFill>
                  <a:srgbClr val="000000"/>
                </a:solidFill>
                <a:cs typeface="Arial" charset="0"/>
              </a:rPr>
              <a:t>Satisfied by the Promise of the Spirit</a:t>
            </a:r>
            <a:r>
              <a:rPr lang="en-US" sz="3200" b="1">
                <a:solidFill>
                  <a:srgbClr val="000000"/>
                </a:solidFill>
                <a:cs typeface="Arial" charset="0"/>
              </a:rPr>
              <a:t> (1996)</a:t>
            </a:r>
            <a:endParaRPr lang="en-US" sz="4800" b="1" i="1">
              <a:solidFill>
                <a:srgbClr val="000000"/>
              </a:solidFill>
              <a:cs typeface="Arial" charset="0"/>
            </a:endParaRPr>
          </a:p>
        </p:txBody>
      </p:sp>
      <p:sp>
        <p:nvSpPr>
          <p:cNvPr id="387076" name="Text Box 4"/>
          <p:cNvSpPr txBox="1">
            <a:spLocks noChangeArrowheads="1"/>
          </p:cNvSpPr>
          <p:nvPr/>
        </p:nvSpPr>
        <p:spPr bwMode="auto">
          <a:xfrm>
            <a:off x="1138238" y="1984375"/>
            <a:ext cx="7681912"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b="1">
                <a:solidFill>
                  <a:srgbClr val="000000"/>
                </a:solidFill>
                <a:cs typeface="Arial" charset="0"/>
              </a:rPr>
              <a:t>Robert </a:t>
            </a:r>
            <a:r>
              <a:rPr lang="en-US" sz="4800" b="1">
                <a:solidFill>
                  <a:srgbClr val="482400"/>
                </a:solidFill>
                <a:cs typeface="Arial" charset="0"/>
              </a:rPr>
              <a:t>Thomas</a:t>
            </a:r>
            <a:endParaRPr lang="en-US" sz="4800" b="1">
              <a:solidFill>
                <a:srgbClr val="000000"/>
              </a:solidFill>
              <a:cs typeface="Arial" charset="0"/>
            </a:endParaRPr>
          </a:p>
          <a:p>
            <a:r>
              <a:rPr lang="en-US" sz="3200" b="1">
                <a:solidFill>
                  <a:srgbClr val="000000"/>
                </a:solidFill>
                <a:cs typeface="Arial" charset="0"/>
              </a:rPr>
              <a:t>"The Cessation of the Sign Gifts" </a:t>
            </a:r>
            <a:r>
              <a:rPr lang="en-US" sz="3200" b="1" i="1">
                <a:solidFill>
                  <a:srgbClr val="000000"/>
                </a:solidFill>
                <a:cs typeface="Arial" charset="0"/>
              </a:rPr>
              <a:t>BibSac</a:t>
            </a:r>
            <a:r>
              <a:rPr lang="en-US" sz="3200" b="1">
                <a:solidFill>
                  <a:srgbClr val="000000"/>
                </a:solidFill>
                <a:cs typeface="Arial" charset="0"/>
              </a:rPr>
              <a:t> 145 (1988): 299-315 copied on notes, 71-79</a:t>
            </a:r>
            <a:endParaRPr lang="en-US" sz="4800" b="1">
              <a:solidFill>
                <a:srgbClr val="000000"/>
              </a:solidFill>
              <a:cs typeface="Arial" charset="0"/>
            </a:endParaRPr>
          </a:p>
        </p:txBody>
      </p:sp>
      <p:sp>
        <p:nvSpPr>
          <p:cNvPr id="273412" name="Text Box 31"/>
          <p:cNvSpPr txBox="1">
            <a:spLocks noChangeArrowheads="1"/>
          </p:cNvSpPr>
          <p:nvPr/>
        </p:nvSpPr>
        <p:spPr bwMode="auto">
          <a:xfrm>
            <a:off x="7932738" y="6350"/>
            <a:ext cx="117633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000000"/>
                </a:solidFill>
                <a:cs typeface="Arial" charset="0"/>
              </a:rPr>
              <a:t>18</a:t>
            </a:r>
          </a:p>
          <a:p>
            <a:pPr algn="r"/>
            <a:r>
              <a:rPr lang="en-US" b="1">
                <a:solidFill>
                  <a:srgbClr val="000000"/>
                </a:solidFill>
                <a:cs typeface="Arial" charset="0"/>
              </a:rPr>
              <a:t>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7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7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p:bldP spid="3870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p:cNvPicPr>
            <a:picLocks noChangeAspect="1"/>
          </p:cNvPicPr>
          <p:nvPr/>
        </p:nvPicPr>
        <p:blipFill>
          <a:blip r:embed="rId2" cstate="screen">
            <a:extLst>
              <a:ext uri="{28A0092B-C50C-407E-A947-70E740481C1C}">
                <a14:useLocalDpi xmlns:a14="http://schemas.microsoft.com/office/drawing/2010/main"/>
              </a:ext>
            </a:extLst>
          </a:blip>
          <a:srcRect l="1382" r="338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850" y="381000"/>
            <a:ext cx="8434388" cy="960438"/>
          </a:xfrm>
          <a:solidFill>
            <a:srgbClr val="000000"/>
          </a:solidFill>
        </p:spPr>
        <p:txBody>
          <a:bodyPr/>
          <a:lstStyle/>
          <a:p>
            <a:pPr>
              <a:defRPr/>
            </a:pPr>
            <a:r>
              <a:rPr lang="en-US" dirty="0"/>
              <a:t>What About the Gift of Apostle?</a:t>
            </a:r>
          </a:p>
        </p:txBody>
      </p:sp>
      <p:sp>
        <p:nvSpPr>
          <p:cNvPr id="4" name="Title 1"/>
          <p:cNvSpPr txBox="1">
            <a:spLocks/>
          </p:cNvSpPr>
          <p:nvPr/>
        </p:nvSpPr>
        <p:spPr bwMode="auto">
          <a:xfrm>
            <a:off x="-36513" y="5373688"/>
            <a:ext cx="5400676" cy="1223962"/>
          </a:xfrm>
          <a:prstGeom prst="rect">
            <a:avLst/>
          </a:prstGeom>
          <a:solidFill>
            <a:srgbClr val="000000"/>
          </a:solidFill>
          <a:ln>
            <a:noFill/>
          </a:ln>
          <a:effectLst>
            <a:outerShdw blurRad="63500" dist="35907" dir="16979964" algn="ctr" rotWithShape="0">
              <a:srgbClr val="000000">
                <a:alpha val="75000"/>
              </a:srgb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dirty="0"/>
              <a:t>The Twelve Apostles</a:t>
            </a:r>
            <a:endParaRPr lang="en-US" sz="2800" dirty="0"/>
          </a:p>
          <a:p>
            <a:pPr>
              <a:defRPr/>
            </a:pPr>
            <a:r>
              <a:rPr lang="en-US" sz="2800" dirty="0"/>
              <a:t>(Melbourne, Australia)</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title"/>
          </p:nvPr>
        </p:nvSpPr>
        <p:spPr>
          <a:xfrm>
            <a:off x="-36513" y="-26988"/>
            <a:ext cx="9180513" cy="935038"/>
          </a:xfrm>
          <a:solidFill>
            <a:schemeClr val="tx1"/>
          </a:solidFill>
        </p:spPr>
        <p:txBody>
          <a:bodyPr/>
          <a:lstStyle/>
          <a:p>
            <a:pPr eaLnBrk="1" hangingPunct="1">
              <a:defRPr/>
            </a:pPr>
            <a:r>
              <a:rPr lang="en-US" sz="4800" dirty="0">
                <a:solidFill>
                  <a:srgbClr val="FFFFFF"/>
                </a:solidFill>
              </a:rPr>
              <a:t>Are Apostles Living Today?</a:t>
            </a:r>
            <a:endParaRPr lang="en-US" dirty="0">
              <a:solidFill>
                <a:srgbClr val="FFFFFF"/>
              </a:solidFill>
            </a:endParaRPr>
          </a:p>
        </p:txBody>
      </p:sp>
      <p:sp>
        <p:nvSpPr>
          <p:cNvPr id="8" name="Rectangle 2"/>
          <p:cNvSpPr txBox="1">
            <a:spLocks noChangeArrowheads="1"/>
          </p:cNvSpPr>
          <p:nvPr/>
        </p:nvSpPr>
        <p:spPr bwMode="auto">
          <a:xfrm>
            <a:off x="0" y="5919788"/>
            <a:ext cx="9180513" cy="936625"/>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4800" dirty="0">
                <a:solidFill>
                  <a:srgbClr val="FFFFFF"/>
                </a:solidFill>
              </a:rPr>
              <a:t>Mormons say "Yes!"</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55875" y="44450"/>
            <a:ext cx="6400800" cy="2447925"/>
          </a:xfrm>
        </p:spPr>
        <p:txBody>
          <a:bodyPr/>
          <a:lstStyle/>
          <a:p>
            <a:pPr eaLnBrk="1" hangingPunct="1">
              <a:defRPr/>
            </a:pPr>
            <a:r>
              <a:rPr lang="en-US" sz="5400" dirty="0">
                <a:solidFill>
                  <a:srgbClr val="A50021"/>
                </a:solidFill>
              </a:rPr>
              <a:t>Singapore even claims its own apostles…</a:t>
            </a:r>
            <a:endParaRPr lang="en-US" sz="4800" dirty="0"/>
          </a:p>
        </p:txBody>
      </p:sp>
      <p:pic>
        <p:nvPicPr>
          <p:cNvPr id="10244" name="Picture 4" descr="kho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7513" y="2565400"/>
            <a:ext cx="2603500" cy="3903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5" name="Picture 5" descr="naomi dow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438" y="609600"/>
            <a:ext cx="2535237" cy="316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 name="Picture 6" descr="dominicy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5" y="3208338"/>
            <a:ext cx="2600325" cy="364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p>
            <a:pPr>
              <a:defRPr/>
            </a:pPr>
            <a:endParaRPr lang="en-US"/>
          </a:p>
        </p:txBody>
      </p:sp>
      <p:sp>
        <p:nvSpPr>
          <p:cNvPr id="7" name="Footer Placeholder 2"/>
          <p:cNvSpPr>
            <a:spLocks noGrp="1"/>
          </p:cNvSpPr>
          <p:nvPr>
            <p:ph type="ftr" sz="quarter" idx="11"/>
          </p:nvPr>
        </p:nvSpPr>
        <p:spPr/>
        <p:txBody>
          <a:bodyPr/>
          <a:lstStyle/>
          <a:p>
            <a:pPr>
              <a:defRPr/>
            </a:pPr>
            <a:endParaRPr lang="en-US"/>
          </a:p>
        </p:txBody>
      </p:sp>
      <p:pic>
        <p:nvPicPr>
          <p:cNvPr id="278531" name="Picture 2" descr="AC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2" name="Rectangle 3"/>
          <p:cNvSpPr>
            <a:spLocks noChangeArrowheads="1"/>
          </p:cNvSpPr>
          <p:nvPr/>
        </p:nvSpPr>
        <p:spPr bwMode="auto">
          <a:xfrm>
            <a:off x="9197975" y="6607175"/>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endParaRPr lang="en-US"/>
          </a:p>
        </p:txBody>
      </p:sp>
      <p:sp>
        <p:nvSpPr>
          <p:cNvPr id="8196" name="Text Box 4"/>
          <p:cNvSpPr txBox="1">
            <a:spLocks noChangeArrowheads="1"/>
          </p:cNvSpPr>
          <p:nvPr/>
        </p:nvSpPr>
        <p:spPr bwMode="auto">
          <a:xfrm>
            <a:off x="2209800" y="2590800"/>
            <a:ext cx="6781800" cy="3786188"/>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TOUCH Equipping Stations System (TESS)</a:t>
            </a:r>
            <a:r>
              <a:rPr lang="en-US">
                <a:solidFill>
                  <a:srgbClr val="FFFFFF"/>
                </a:solidFill>
                <a:latin typeface="Verdana" charset="0"/>
              </a:rPr>
              <a:t> Lawrence Khong, Apostle </a:t>
            </a:r>
          </a:p>
          <a:p>
            <a:r>
              <a:rPr lang="en-US">
                <a:solidFill>
                  <a:srgbClr val="FFFFFF"/>
                </a:solidFill>
                <a:latin typeface="Verdana" charset="0"/>
              </a:rPr>
              <a:t>Rev. Yong Tai Tong, Director </a:t>
            </a:r>
          </a:p>
          <a:p>
            <a:r>
              <a:rPr lang="en-US">
                <a:solidFill>
                  <a:srgbClr val="FFFFFF"/>
                </a:solidFill>
                <a:latin typeface="Verdana" charset="0"/>
              </a:rPr>
              <a:t>Blk 750A Chai Chee Road #04-01 </a:t>
            </a:r>
          </a:p>
          <a:p>
            <a:r>
              <a:rPr lang="en-US">
                <a:solidFill>
                  <a:srgbClr val="FFFFFF"/>
                </a:solidFill>
                <a:latin typeface="Verdana" charset="0"/>
              </a:rPr>
              <a:t>Technopark @ Chai Chee </a:t>
            </a:r>
          </a:p>
          <a:p>
            <a:r>
              <a:rPr lang="en-US">
                <a:solidFill>
                  <a:srgbClr val="FFFFFF"/>
                </a:solidFill>
                <a:latin typeface="Verdana" charset="0"/>
              </a:rPr>
              <a:t>SINGAPORE 469001 </a:t>
            </a:r>
          </a:p>
          <a:p>
            <a:r>
              <a:rPr lang="en-US">
                <a:solidFill>
                  <a:srgbClr val="FFFFFF"/>
                </a:solidFill>
                <a:latin typeface="Verdana" charset="0"/>
              </a:rPr>
              <a:t>Phone: 011-65-64249400 </a:t>
            </a:r>
          </a:p>
          <a:p>
            <a:r>
              <a:rPr lang="en-US">
                <a:solidFill>
                  <a:srgbClr val="FFFFFF"/>
                </a:solidFill>
                <a:latin typeface="Verdana" charset="0"/>
              </a:rPr>
              <a:t>Fax: 011-65-64249500 </a:t>
            </a:r>
          </a:p>
          <a:p>
            <a:r>
              <a:rPr lang="en-US">
                <a:solidFill>
                  <a:srgbClr val="FFFFFF"/>
                </a:solidFill>
                <a:latin typeface="Verdana" charset="0"/>
              </a:rPr>
              <a:t>Email: taitong.yong@touch.org.sg</a:t>
            </a:r>
          </a:p>
          <a:p>
            <a:r>
              <a:rPr lang="en-US">
                <a:solidFill>
                  <a:srgbClr val="FFFFFF"/>
                </a:solidFill>
                <a:latin typeface="Verdana" charset="0"/>
              </a:rPr>
              <a:t>Website: www.FCBC.org.sg</a:t>
            </a:r>
          </a:p>
        </p:txBody>
      </p:sp>
      <p:sp>
        <p:nvSpPr>
          <p:cNvPr id="8197" name="Rectangle 5"/>
          <p:cNvSpPr>
            <a:spLocks noGrp="1" noChangeArrowheads="1"/>
          </p:cNvSpPr>
          <p:nvPr>
            <p:ph type="title" idx="4294967295"/>
          </p:nvPr>
        </p:nvSpPr>
        <p:spPr>
          <a:xfrm>
            <a:off x="3048000" y="304800"/>
            <a:ext cx="6096000" cy="1828800"/>
          </a:xfrm>
          <a:effectLst>
            <a:outerShdw blurRad="25400" dist="38099" dir="2700000" algn="ctr" rotWithShape="0">
              <a:srgbClr val="FFFFFF">
                <a:alpha val="99962"/>
              </a:srgbClr>
            </a:outerShdw>
          </a:effectLst>
        </p:spPr>
        <p:txBody>
          <a:bodyPr/>
          <a:lstStyle/>
          <a:p>
            <a:pPr eaLnBrk="1" hangingPunct="1">
              <a:defRPr/>
            </a:pPr>
            <a:r>
              <a:rPr lang="en-US" b="1">
                <a:solidFill>
                  <a:srgbClr val="060600"/>
                </a:solidFill>
              </a:rPr>
              <a:t>Apostolic Council for Educational Accountability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2000"/>
                                        <p:tgtEl>
                                          <p:spTgt spid="8196"/>
                                        </p:tgtEl>
                                      </p:cBhvr>
                                    </p:animEffect>
                                    <p:anim calcmode="lin" valueType="num">
                                      <p:cBhvr>
                                        <p:cTn id="15" dur="2000" fill="hold"/>
                                        <p:tgtEl>
                                          <p:spTgt spid="8196"/>
                                        </p:tgtEl>
                                        <p:attrNameLst>
                                          <p:attrName>style.rotation</p:attrName>
                                        </p:attrNameLst>
                                      </p:cBhvr>
                                      <p:tavLst>
                                        <p:tav tm="0">
                                          <p:val>
                                            <p:fltVal val="720"/>
                                          </p:val>
                                        </p:tav>
                                        <p:tav tm="100000">
                                          <p:val>
                                            <p:fltVal val="0"/>
                                          </p:val>
                                        </p:tav>
                                      </p:tavLst>
                                    </p:anim>
                                    <p:anim calcmode="lin" valueType="num">
                                      <p:cBhvr>
                                        <p:cTn id="16" dur="2000" fill="hold"/>
                                        <p:tgtEl>
                                          <p:spTgt spid="8196"/>
                                        </p:tgtEl>
                                        <p:attrNameLst>
                                          <p:attrName>ppt_h</p:attrName>
                                        </p:attrNameLst>
                                      </p:cBhvr>
                                      <p:tavLst>
                                        <p:tav tm="0">
                                          <p:val>
                                            <p:fltVal val="0"/>
                                          </p:val>
                                        </p:tav>
                                        <p:tav tm="100000">
                                          <p:val>
                                            <p:strVal val="#ppt_h"/>
                                          </p:val>
                                        </p:tav>
                                      </p:tavLst>
                                    </p:anim>
                                    <p:anim calcmode="lin" valueType="num">
                                      <p:cBhvr>
                                        <p:cTn id="17" dur="2000" fill="hold"/>
                                        <p:tgtEl>
                                          <p:spTgt spid="81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en-US" b="1" dirty="0">
                <a:cs typeface="+mj-cs"/>
              </a:rPr>
              <a:t>Are there apostles today?</a:t>
            </a:r>
          </a:p>
        </p:txBody>
      </p:sp>
      <p:sp>
        <p:nvSpPr>
          <p:cNvPr id="280578"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20</a:t>
            </a:r>
          </a:p>
        </p:txBody>
      </p:sp>
      <p:pic>
        <p:nvPicPr>
          <p:cNvPr id="280579"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5"/>
            <a:ext cx="3378200" cy="509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5"/>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Font typeface="Wingdings" charset="0"/>
              <a:buNone/>
              <a:defRPr/>
            </a:pPr>
            <a:r>
              <a:rPr lang="en-US" b="1" dirty="0">
                <a:cs typeface="+mn-cs"/>
              </a:rPr>
              <a:t>God</a:t>
            </a:r>
            <a:r>
              <a:rPr lang="fr-FR" altLang="ja-JP" b="1" dirty="0">
                <a:cs typeface="+mn-cs"/>
              </a:rPr>
              <a:t>'</a:t>
            </a:r>
            <a:r>
              <a:rPr lang="en-US" b="1" dirty="0">
                <a:cs typeface="+mn-cs"/>
              </a:rPr>
              <a:t>s household (the church) is:</a:t>
            </a:r>
          </a:p>
          <a:p>
            <a:pPr marL="0" indent="0" eaLnBrk="1" hangingPunct="1">
              <a:buFont typeface="Wingdings" charset="0"/>
              <a:buNone/>
              <a:defRPr/>
            </a:pPr>
            <a:endParaRPr lang="en-US" sz="1400" b="1" dirty="0">
              <a:cs typeface="+mn-cs"/>
            </a:endParaRPr>
          </a:p>
          <a:p>
            <a:pPr marL="0" indent="0" eaLnBrk="1" hangingPunct="1">
              <a:buFont typeface="Wingdings" charset="0"/>
              <a:buNone/>
              <a:defRPr/>
            </a:pPr>
            <a:r>
              <a:rPr lang="en-US" altLang="ja-JP" b="1" dirty="0">
                <a:cs typeface="+mn-cs"/>
              </a:rPr>
              <a:t>"</a:t>
            </a:r>
            <a:r>
              <a:rPr lang="en-US" b="1" dirty="0">
                <a:solidFill>
                  <a:srgbClr val="FFFF00"/>
                </a:solidFill>
                <a:cs typeface="+mn-cs"/>
              </a:rPr>
              <a:t>built on the foundation of the apostles</a:t>
            </a:r>
            <a:r>
              <a:rPr lang="en-US" b="1" dirty="0">
                <a:cs typeface="+mn-cs"/>
              </a:rPr>
              <a:t> and prophets, with Christ Jesus himself as the chief cornerstone</a:t>
            </a:r>
            <a:r>
              <a:rPr lang="en-US" altLang="ja-JP" b="1" dirty="0">
                <a:cs typeface="+mn-cs"/>
              </a:rPr>
              <a:t>"</a:t>
            </a:r>
            <a:r>
              <a:rPr lang="en-US" b="1" dirty="0">
                <a:cs typeface="+mn-cs"/>
              </a:rPr>
              <a:t> </a:t>
            </a:r>
          </a:p>
          <a:p>
            <a:pPr marL="0" indent="0" algn="r" eaLnBrk="1" hangingPunct="1">
              <a:buFont typeface="Wingdings" charset="0"/>
              <a:buNone/>
              <a:defRPr/>
            </a:pPr>
            <a:r>
              <a:rPr lang="en-US" b="1" dirty="0">
                <a:cs typeface="+mn-cs"/>
              </a:rPr>
              <a:t>(Eph. 2:20)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4" descr="Holiday 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ctrTitle"/>
          </p:nvPr>
        </p:nvSpPr>
        <p:spPr>
          <a:xfrm>
            <a:off x="685800" y="228600"/>
            <a:ext cx="7772400" cy="1143000"/>
          </a:xfrm>
          <a:effectLst>
            <a:outerShdw blurRad="63500" dist="107763" dir="18900000" algn="ctr" rotWithShape="0">
              <a:srgbClr val="000000">
                <a:alpha val="74998"/>
              </a:srgbClr>
            </a:outerShdw>
          </a:effectLst>
        </p:spPr>
        <p:txBody>
          <a:bodyPr/>
          <a:lstStyle/>
          <a:p>
            <a:pPr eaLnBrk="1" hangingPunct="1">
              <a:defRPr/>
            </a:pPr>
            <a:r>
              <a:rPr lang="en-US" sz="6000" b="1">
                <a:solidFill>
                  <a:schemeClr val="bg1"/>
                </a:solidFill>
              </a:rPr>
              <a:t>Spiritual Gifts</a:t>
            </a:r>
          </a:p>
        </p:txBody>
      </p:sp>
      <p:sp>
        <p:nvSpPr>
          <p:cNvPr id="16387" name="Rectangle 3"/>
          <p:cNvSpPr>
            <a:spLocks noGrp="1" noChangeArrowheads="1"/>
          </p:cNvSpPr>
          <p:nvPr>
            <p:ph type="subTitle" idx="1"/>
          </p:nvPr>
        </p:nvSpPr>
        <p:spPr>
          <a:xfrm>
            <a:off x="1447800" y="5257800"/>
            <a:ext cx="5943600" cy="1524000"/>
          </a:xfrm>
          <a:effectLst>
            <a:outerShdw blurRad="63500" dist="107763" dir="18900000" algn="ctr" rotWithShape="0">
              <a:srgbClr val="000000">
                <a:alpha val="74998"/>
              </a:srgbClr>
            </a:outerShdw>
          </a:effectLst>
        </p:spPr>
        <p:txBody>
          <a:bodyPr/>
          <a:lstStyle/>
          <a:p>
            <a:pPr eaLnBrk="1" hangingPunct="1">
              <a:defRPr/>
            </a:pPr>
            <a:r>
              <a:rPr lang="en-US" sz="4800" b="1" i="1">
                <a:solidFill>
                  <a:schemeClr val="bg1"/>
                </a:solidFill>
              </a:rPr>
              <a:t>How Long Will They Last?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en-US" sz="3600" dirty="0"/>
              <a:t>God</a:t>
            </a:r>
            <a:r>
              <a:rPr lang="fr-FR" altLang="ja-JP" sz="3600" dirty="0"/>
              <a:t>'</a:t>
            </a:r>
            <a:r>
              <a:rPr lang="en-US" sz="3600" dirty="0"/>
              <a:t>s Household (Eph. 2:19-22)</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82627"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eaLnBrk="1" hangingPunct="1">
              <a:spcBef>
                <a:spcPct val="20000"/>
              </a:spcBef>
              <a:buClr>
                <a:srgbClr val="800040"/>
              </a:buClr>
              <a:buFont typeface="Wingdings" charset="0"/>
              <a:buNone/>
              <a:defRPr/>
            </a:pPr>
            <a:r>
              <a:rPr lang="en-US" sz="2800" b="1">
                <a:solidFill>
                  <a:schemeClr val="bg1"/>
                </a:solidFill>
                <a:latin typeface="Tahoma" charset="0"/>
              </a:rPr>
              <a:t>Foundation: Apostles &amp; Prophets (Eph 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eaLnBrk="1" hangingPunct="1">
              <a:spcBef>
                <a:spcPct val="20000"/>
              </a:spcBef>
              <a:buClr>
                <a:srgbClr val="800040"/>
              </a:buClr>
              <a:buFont typeface="Wingdings" charset="0"/>
              <a:buNone/>
              <a:defRPr/>
            </a:pPr>
            <a:r>
              <a:rPr lang="en-US" sz="2800" b="1">
                <a:solidFill>
                  <a:schemeClr val="bg1"/>
                </a:solidFill>
                <a:latin typeface="Tahoma" charset="0"/>
              </a:rPr>
              <a:t>Evangelists</a:t>
            </a: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eaLnBrk="1" hangingPunct="1">
              <a:spcBef>
                <a:spcPct val="20000"/>
              </a:spcBef>
              <a:buClr>
                <a:srgbClr val="800040"/>
              </a:buClr>
              <a:buFont typeface="Wingdings" charset="0"/>
              <a:buNone/>
              <a:defRPr/>
            </a:pPr>
            <a:r>
              <a:rPr lang="en-US" sz="2800" b="1">
                <a:solidFill>
                  <a:schemeClr val="bg1"/>
                </a:solidFill>
                <a:latin typeface="Tahoma" charset="0"/>
              </a:rPr>
              <a:t>Teachers</a:t>
            </a: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eaLnBrk="1" hangingPunct="1">
              <a:spcBef>
                <a:spcPct val="20000"/>
              </a:spcBef>
              <a:buClr>
                <a:srgbClr val="800040"/>
              </a:buClr>
              <a:buFont typeface="Wingdings" charset="0"/>
              <a:buNone/>
              <a:defRPr/>
            </a:pPr>
            <a:r>
              <a:rPr lang="en-US" sz="2800" b="1">
                <a:solidFill>
                  <a:schemeClr val="bg1"/>
                </a:solidFill>
                <a:latin typeface="Tahoma" charset="0"/>
              </a:rPr>
              <a:t>Pastor-Teachers</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eaLnBrk="1" hangingPunct="1">
                <a:spcBef>
                  <a:spcPct val="20000"/>
                </a:spcBef>
                <a:buClr>
                  <a:srgbClr val="800040"/>
                </a:buClr>
                <a:buFont typeface="Wingdings" charset="0"/>
                <a:buNone/>
                <a:defRPr/>
              </a:pPr>
              <a:endParaRPr lang="en-US" sz="2800" b="1">
                <a:solidFill>
                  <a:schemeClr val="bg1"/>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eaLnBrk="1" hangingPunct="1">
                <a:spcBef>
                  <a:spcPct val="20000"/>
                </a:spcBef>
                <a:buClr>
                  <a:srgbClr val="800040"/>
                </a:buClr>
                <a:buFont typeface="Wingdings" charset="0"/>
                <a:buNone/>
                <a:defRPr/>
              </a:pPr>
              <a:endParaRPr lang="en-US" sz="2800" b="1">
                <a:solidFill>
                  <a:schemeClr val="bg1"/>
                </a:solidFill>
                <a:latin typeface="Tahoma" charset="0"/>
              </a:endParaRPr>
            </a:p>
          </p:txBody>
        </p:sp>
      </p:grpSp>
      <p:sp>
        <p:nvSpPr>
          <p:cNvPr id="20492" name="Text Box 12"/>
          <p:cNvSpPr txBox="1">
            <a:spLocks noChangeArrowheads="1"/>
          </p:cNvSpPr>
          <p:nvPr/>
        </p:nvSpPr>
        <p:spPr bwMode="auto">
          <a:xfrm>
            <a:off x="6708775" y="3292475"/>
            <a:ext cx="2324100"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i="1">
                <a:solidFill>
                  <a:schemeClr val="tx2"/>
                </a:solidFill>
                <a:latin typeface="Tahoma" charset="0"/>
              </a:rPr>
              <a:t>Equipping Gifts</a:t>
            </a:r>
            <a:br>
              <a:rPr lang="en-US" i="1">
                <a:solidFill>
                  <a:schemeClr val="tx2"/>
                </a:solidFill>
                <a:latin typeface="Tahoma" charset="0"/>
              </a:rPr>
            </a:br>
            <a:r>
              <a:rPr lang="en-US" i="1">
                <a:solidFill>
                  <a:schemeClr val="tx2"/>
                </a:solidFill>
                <a:latin typeface="Tahoma" charset="0"/>
              </a:rPr>
              <a:t>(Eph. 4:11-12a)</a:t>
            </a:r>
          </a:p>
        </p:txBody>
      </p:sp>
      <p:sp>
        <p:nvSpPr>
          <p:cNvPr id="282634"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chemeClr val="tx2"/>
                </a:solidFill>
                <a:latin typeface="Tahoma" charset="0"/>
              </a:rPr>
              <a:t>Adapted from Charles R. Swindoll. </a:t>
            </a:r>
            <a:r>
              <a:rPr lang="en-US" altLang="ja-JP" sz="1400">
                <a:solidFill>
                  <a:schemeClr val="tx2"/>
                </a:solidFill>
                <a:latin typeface="Tahoma" charset="0"/>
              </a:rPr>
              <a:t>"Spiritual Gifts Study Guide" (IFL, 1983), 7</a:t>
            </a:r>
            <a:endParaRPr lang="en-US" sz="1400">
              <a:solidFill>
                <a:schemeClr val="tx2"/>
              </a:solidFill>
              <a:latin typeface="Tahoma" charset="0"/>
            </a:endParaRPr>
          </a:p>
        </p:txBody>
      </p:sp>
      <p:sp>
        <p:nvSpPr>
          <p:cNvPr id="20494" name="Text Box 14"/>
          <p:cNvSpPr txBox="1">
            <a:spLocks noChangeArrowheads="1"/>
          </p:cNvSpPr>
          <p:nvPr/>
        </p:nvSpPr>
        <p:spPr bwMode="auto">
          <a:xfrm>
            <a:off x="6172200" y="990600"/>
            <a:ext cx="2860675"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i="1">
                <a:solidFill>
                  <a:schemeClr val="tx2"/>
                </a:solidFill>
                <a:latin typeface="Tahoma" charset="0"/>
              </a:rPr>
              <a:t>Non-Equipping Gifts</a:t>
            </a:r>
            <a:br>
              <a:rPr lang="en-US" i="1">
                <a:solidFill>
                  <a:schemeClr val="tx2"/>
                </a:solidFill>
                <a:latin typeface="Tahoma" charset="0"/>
              </a:rPr>
            </a:br>
            <a:r>
              <a:rPr lang="en-US" i="1">
                <a:solidFill>
                  <a:schemeClr val="tx2"/>
                </a:solidFill>
                <a:latin typeface="Tahoma" charset="0"/>
              </a:rPr>
              <a:t>(Eph. 4:12b)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381000"/>
            <a:ext cx="5711825" cy="1247775"/>
          </a:xfrm>
        </p:spPr>
        <p:txBody>
          <a:bodyPr/>
          <a:lstStyle/>
          <a:p>
            <a:pPr eaLnBrk="1" hangingPunct="1">
              <a:defRPr/>
            </a:pPr>
            <a:r>
              <a:rPr lang="en-US" sz="3600" u="sng" dirty="0">
                <a:solidFill>
                  <a:srgbClr val="A50021"/>
                </a:solidFill>
              </a:rPr>
              <a:t>Greek Origin of the Word </a:t>
            </a:r>
            <a:r>
              <a:rPr lang="en-US" altLang="ja-JP" sz="3600" u="sng" dirty="0">
                <a:solidFill>
                  <a:srgbClr val="A50021"/>
                </a:solidFill>
                <a:latin typeface="Arial"/>
              </a:rPr>
              <a:t>"</a:t>
            </a:r>
            <a:r>
              <a:rPr lang="en-US" sz="3600" u="sng" dirty="0">
                <a:solidFill>
                  <a:srgbClr val="A50021"/>
                </a:solidFill>
              </a:rPr>
              <a:t>Apostle</a:t>
            </a:r>
            <a:r>
              <a:rPr lang="en-US" altLang="ja-JP" sz="3600" u="sng" dirty="0">
                <a:solidFill>
                  <a:srgbClr val="A50021"/>
                </a:solidFill>
                <a:latin typeface="Arial"/>
              </a:rPr>
              <a:t>"</a:t>
            </a:r>
            <a:endParaRPr lang="en-US" sz="3600" dirty="0">
              <a:solidFill>
                <a:schemeClr val="accent2"/>
              </a:solidFill>
            </a:endParaRPr>
          </a:p>
        </p:txBody>
      </p:sp>
      <p:pic>
        <p:nvPicPr>
          <p:cNvPr id="28467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70600" y="0"/>
            <a:ext cx="3073400" cy="264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28575" y="1700213"/>
            <a:ext cx="8893175"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gn="ctr">
              <a:lnSpc>
                <a:spcPct val="80000"/>
              </a:lnSpc>
              <a:buFontTx/>
              <a:buNone/>
              <a:defRPr/>
            </a:pPr>
            <a:r>
              <a:rPr lang="en-US" sz="4800" i="1" dirty="0" err="1">
                <a:solidFill>
                  <a:schemeClr val="accent2"/>
                </a:solidFill>
                <a:effectLst>
                  <a:outerShdw blurRad="38100" dist="38100" dir="2700000" algn="tl">
                    <a:srgbClr val="000000"/>
                  </a:outerShdw>
                </a:effectLst>
                <a:latin typeface="Arial"/>
                <a:cs typeface="Arial"/>
              </a:rPr>
              <a:t>apostolos</a:t>
            </a:r>
            <a:endParaRPr lang="en-US" altLang="zh-CN" sz="2600" i="1" dirty="0">
              <a:effectLst>
                <a:outerShdw blurRad="38100" dist="38100" dir="2700000" algn="tl">
                  <a:srgbClr val="FFFFFF"/>
                </a:outerShdw>
              </a:effectLst>
              <a:latin typeface="Arial"/>
              <a:ea typeface="宋体" charset="0"/>
              <a:cs typeface="Arial"/>
            </a:endParaRPr>
          </a:p>
          <a:p>
            <a:pPr>
              <a:lnSpc>
                <a:spcPct val="80000"/>
              </a:lnSpc>
              <a:defRPr/>
            </a:pPr>
            <a:endParaRPr lang="en-US" altLang="zh-CN" sz="2000" dirty="0">
              <a:effectLst>
                <a:outerShdw blurRad="38100" dist="38100" dir="2700000" algn="tl">
                  <a:srgbClr val="FFFFFF"/>
                </a:outerShdw>
              </a:effectLst>
              <a:latin typeface="Arial"/>
              <a:ea typeface="宋体" charset="0"/>
              <a:cs typeface="Arial"/>
            </a:endParaRPr>
          </a:p>
          <a:p>
            <a:pPr>
              <a:lnSpc>
                <a:spcPct val="80000"/>
              </a:lnSpc>
              <a:defRPr/>
            </a:pPr>
            <a:r>
              <a:rPr lang="en-US" altLang="zh-CN" sz="2800" dirty="0">
                <a:latin typeface="Arial"/>
                <a:ea typeface="宋体" charset="0"/>
                <a:cs typeface="Arial"/>
              </a:rPr>
              <a:t>In classical Greek: usage confined mainly to seafaring contexts. </a:t>
            </a:r>
          </a:p>
          <a:p>
            <a:pPr>
              <a:lnSpc>
                <a:spcPct val="80000"/>
              </a:lnSpc>
              <a:buFontTx/>
              <a:buNone/>
              <a:defRPr/>
            </a:pPr>
            <a:endParaRPr lang="en-US" altLang="zh-CN" sz="1200" dirty="0">
              <a:latin typeface="Arial"/>
              <a:ea typeface="宋体" charset="0"/>
              <a:cs typeface="Arial"/>
            </a:endParaRPr>
          </a:p>
          <a:p>
            <a:pPr marL="1341438" indent="-538163">
              <a:lnSpc>
                <a:spcPct val="80000"/>
              </a:lnSpc>
              <a:buFontTx/>
              <a:buNone/>
              <a:defRPr/>
            </a:pPr>
            <a:r>
              <a:rPr lang="en-US" sz="2800" dirty="0">
                <a:latin typeface="Arial"/>
                <a:cs typeface="Arial"/>
                <a:sym typeface="Symbol" charset="0"/>
              </a:rPr>
              <a:t></a:t>
            </a:r>
            <a:r>
              <a:rPr lang="en-US" sz="2800" dirty="0">
                <a:latin typeface="Arial"/>
                <a:ea typeface="宋体" charset="0"/>
                <a:cs typeface="Arial"/>
                <a:sym typeface="Symbol" charset="0"/>
              </a:rPr>
              <a:t>	</a:t>
            </a:r>
            <a:r>
              <a:rPr lang="en-US" altLang="zh-CN" sz="2800" dirty="0">
                <a:latin typeface="Arial"/>
                <a:ea typeface="宋体" charset="0"/>
                <a:cs typeface="Arial"/>
              </a:rPr>
              <a:t>Derived from the verb, </a:t>
            </a:r>
            <a:r>
              <a:rPr lang="en-US" altLang="zh-CN" sz="2800" i="1" dirty="0" err="1">
                <a:solidFill>
                  <a:schemeClr val="accent2"/>
                </a:solidFill>
                <a:latin typeface="Arial"/>
                <a:ea typeface="宋体" charset="0"/>
                <a:cs typeface="Arial"/>
              </a:rPr>
              <a:t>apostello</a:t>
            </a:r>
            <a:r>
              <a:rPr lang="en-US" altLang="zh-CN" sz="2800" dirty="0">
                <a:latin typeface="Arial"/>
                <a:ea typeface="宋体" charset="0"/>
                <a:cs typeface="Arial"/>
              </a:rPr>
              <a:t> ("I send")</a:t>
            </a:r>
          </a:p>
          <a:p>
            <a:pPr marL="1341438" indent="-538163">
              <a:lnSpc>
                <a:spcPct val="80000"/>
              </a:lnSpc>
              <a:buFontTx/>
              <a:buNone/>
              <a:defRPr/>
            </a:pPr>
            <a:endParaRPr lang="en-US" altLang="zh-CN" sz="1000" dirty="0">
              <a:latin typeface="Arial"/>
              <a:ea typeface="宋体" charset="0"/>
              <a:cs typeface="Arial"/>
            </a:endParaRPr>
          </a:p>
          <a:p>
            <a:pPr marL="1341438" indent="-538163">
              <a:lnSpc>
                <a:spcPct val="80000"/>
              </a:lnSpc>
              <a:buFontTx/>
              <a:buNone/>
              <a:defRPr/>
            </a:pPr>
            <a:r>
              <a:rPr lang="en-US" sz="2800" dirty="0">
                <a:latin typeface="Arial"/>
                <a:cs typeface="Arial"/>
                <a:sym typeface="Symbol" charset="0"/>
              </a:rPr>
              <a:t></a:t>
            </a:r>
            <a:r>
              <a:rPr lang="en-US" sz="2800" dirty="0">
                <a:latin typeface="Arial"/>
                <a:ea typeface="宋体" charset="0"/>
                <a:cs typeface="Arial"/>
                <a:sym typeface="Symbol" charset="0"/>
              </a:rPr>
              <a:t>	</a:t>
            </a:r>
            <a:r>
              <a:rPr lang="en-US" altLang="zh-CN" sz="2800" dirty="0">
                <a:latin typeface="Arial"/>
                <a:ea typeface="宋体" charset="0"/>
                <a:cs typeface="Arial"/>
              </a:rPr>
              <a:t>Often meant a "ship," "fleet," "naval expedition," or "naval commander," but rarely a person sent </a:t>
            </a:r>
          </a:p>
          <a:p>
            <a:pPr>
              <a:lnSpc>
                <a:spcPct val="80000"/>
              </a:lnSpc>
              <a:buFontTx/>
              <a:buNone/>
              <a:defRPr/>
            </a:pPr>
            <a:endParaRPr lang="en-US" altLang="zh-CN" sz="1600" dirty="0">
              <a:latin typeface="Arial"/>
              <a:ea typeface="宋体" charset="0"/>
              <a:cs typeface="Arial"/>
            </a:endParaRPr>
          </a:p>
          <a:p>
            <a:pPr>
              <a:lnSpc>
                <a:spcPct val="80000"/>
              </a:lnSpc>
              <a:defRPr/>
            </a:pPr>
            <a:r>
              <a:rPr lang="en-US" altLang="zh-CN" sz="2800" dirty="0">
                <a:latin typeface="Arial"/>
                <a:ea typeface="宋体" charset="0"/>
                <a:cs typeface="Arial"/>
              </a:rPr>
              <a:t>In biblical NT Greek: messenger; envoy; Apostle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067175" y="76200"/>
            <a:ext cx="4848225" cy="1984375"/>
          </a:xfrm>
        </p:spPr>
        <p:txBody>
          <a:bodyPr/>
          <a:lstStyle/>
          <a:p>
            <a:pPr eaLnBrk="1" hangingPunct="1">
              <a:defRPr/>
            </a:pPr>
            <a:r>
              <a:rPr lang="en-US" sz="3600" u="sng" dirty="0">
                <a:solidFill>
                  <a:srgbClr val="A50021"/>
                </a:solidFill>
              </a:rPr>
              <a:t>NT Usage of the word </a:t>
            </a:r>
            <a:r>
              <a:rPr lang="en-US" altLang="ja-JP" sz="3600" u="sng" dirty="0">
                <a:solidFill>
                  <a:srgbClr val="A50021"/>
                </a:solidFill>
                <a:latin typeface="Arial"/>
              </a:rPr>
              <a:t>"</a:t>
            </a:r>
            <a:r>
              <a:rPr lang="en-US" sz="3600" u="sng" dirty="0">
                <a:solidFill>
                  <a:srgbClr val="A50021"/>
                </a:solidFill>
              </a:rPr>
              <a:t>Apostle</a:t>
            </a:r>
            <a:r>
              <a:rPr lang="en-US" altLang="ja-JP" sz="3600" u="sng" dirty="0">
                <a:solidFill>
                  <a:srgbClr val="A50021"/>
                </a:solidFill>
                <a:latin typeface="Arial"/>
              </a:rPr>
              <a:t>"</a:t>
            </a:r>
            <a:endParaRPr lang="en-US" sz="3600" dirty="0">
              <a:solidFill>
                <a:schemeClr val="accent2"/>
              </a:solidFill>
            </a:endParaRPr>
          </a:p>
        </p:txBody>
      </p:sp>
      <p:sp>
        <p:nvSpPr>
          <p:cNvPr id="4099" name="Rectangle 3"/>
          <p:cNvSpPr>
            <a:spLocks noGrp="1" noChangeArrowheads="1"/>
          </p:cNvSpPr>
          <p:nvPr>
            <p:ph type="body" idx="1"/>
          </p:nvPr>
        </p:nvSpPr>
        <p:spPr>
          <a:xfrm>
            <a:off x="107950" y="2913063"/>
            <a:ext cx="9036050" cy="947737"/>
          </a:xfrm>
        </p:spPr>
        <p:txBody>
          <a:bodyPr/>
          <a:lstStyle/>
          <a:p>
            <a:pPr eaLnBrk="1" hangingPunct="1">
              <a:lnSpc>
                <a:spcPct val="80000"/>
              </a:lnSpc>
              <a:buFontTx/>
              <a:buNone/>
              <a:defRPr/>
            </a:pPr>
            <a:endParaRPr lang="en-US" altLang="zh-CN" sz="1000" dirty="0">
              <a:latin typeface="Arial"/>
              <a:ea typeface="宋体" charset="0"/>
              <a:cs typeface="Arial"/>
            </a:endParaRPr>
          </a:p>
          <a:p>
            <a:pPr marL="514350" indent="-514350" eaLnBrk="1" hangingPunct="1">
              <a:lnSpc>
                <a:spcPct val="80000"/>
              </a:lnSpc>
              <a:buFont typeface="+mj-lt"/>
              <a:buAutoNum type="arabicParenR"/>
              <a:defRPr/>
            </a:pPr>
            <a:r>
              <a:rPr lang="en-US" sz="2800" u="sng" dirty="0">
                <a:latin typeface="Arial"/>
                <a:cs typeface="Arial"/>
              </a:rPr>
              <a:t>The Twelve Disciples plus Paul</a:t>
            </a:r>
            <a:r>
              <a:rPr lang="en-US" sz="2800" dirty="0">
                <a:latin typeface="Arial"/>
                <a:cs typeface="Arial"/>
              </a:rPr>
              <a:t>:</a:t>
            </a:r>
            <a:endParaRPr lang="en-US" altLang="zh-CN" sz="2800" dirty="0">
              <a:latin typeface="Arial"/>
              <a:ea typeface="宋体" charset="0"/>
              <a:cs typeface="Arial"/>
            </a:endParaRPr>
          </a:p>
        </p:txBody>
      </p:sp>
      <p:sp>
        <p:nvSpPr>
          <p:cNvPr id="285699" name="Text Box 4"/>
          <p:cNvSpPr txBox="1">
            <a:spLocks noChangeArrowheads="1"/>
          </p:cNvSpPr>
          <p:nvPr/>
        </p:nvSpPr>
        <p:spPr bwMode="auto">
          <a:xfrm>
            <a:off x="8543925" y="76200"/>
            <a:ext cx="523875" cy="457200"/>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20</a:t>
            </a:r>
          </a:p>
        </p:txBody>
      </p:sp>
      <p:pic>
        <p:nvPicPr>
          <p:cNvPr id="2" name="Picture 1"/>
          <p:cNvPicPr>
            <a:picLocks noChangeAspect="1"/>
          </p:cNvPicPr>
          <p:nvPr/>
        </p:nvPicPr>
        <p:blipFill>
          <a:blip r:embed="rId2"/>
          <a:stretch>
            <a:fillRect/>
          </a:stretch>
        </p:blipFill>
        <p:spPr>
          <a:xfrm>
            <a:off x="251520" y="260648"/>
            <a:ext cx="3759200" cy="2159000"/>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3"/>
          <p:cNvSpPr txBox="1">
            <a:spLocks noChangeArrowheads="1"/>
          </p:cNvSpPr>
          <p:nvPr/>
        </p:nvSpPr>
        <p:spPr bwMode="auto">
          <a:xfrm>
            <a:off x="684213" y="3789363"/>
            <a:ext cx="7704137" cy="2243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719138" indent="-719138">
              <a:lnSpc>
                <a:spcPct val="80000"/>
              </a:lnSpc>
              <a:buFontTx/>
              <a:buAutoNum type="alphaLcParenR"/>
              <a:defRPr/>
            </a:pPr>
            <a:r>
              <a:rPr lang="en-US" sz="2800" dirty="0">
                <a:latin typeface="Arial"/>
                <a:cs typeface="Arial"/>
              </a:rPr>
              <a:t>"apostles" (Luke 6:13; 9:10; 1 Cor. 15:5), including Matthias (Acts 1:23-26) </a:t>
            </a:r>
          </a:p>
          <a:p>
            <a:pPr marL="719138" indent="-719138">
              <a:lnSpc>
                <a:spcPct val="80000"/>
              </a:lnSpc>
              <a:buFontTx/>
              <a:buAutoNum type="alphaLcParenR"/>
              <a:defRPr/>
            </a:pPr>
            <a:endParaRPr lang="en-US" sz="2800" dirty="0">
              <a:latin typeface="Arial"/>
              <a:cs typeface="Arial"/>
            </a:endParaRPr>
          </a:p>
          <a:p>
            <a:pPr marL="719138" indent="-719138">
              <a:lnSpc>
                <a:spcPct val="80000"/>
              </a:lnSpc>
              <a:buFontTx/>
              <a:buAutoNum type="alphaLcParenR"/>
              <a:defRPr/>
            </a:pPr>
            <a:r>
              <a:rPr lang="en-US" sz="2800" dirty="0">
                <a:latin typeface="Arial"/>
                <a:cs typeface="Arial"/>
              </a:rPr>
              <a:t>Paul was deemed an "apostle" later </a:t>
            </a:r>
            <a:br>
              <a:rPr lang="en-US" sz="2800" dirty="0">
                <a:latin typeface="Arial"/>
                <a:cs typeface="Arial"/>
              </a:rPr>
            </a:br>
            <a:r>
              <a:rPr lang="en-US" sz="2800" dirty="0">
                <a:latin typeface="Arial"/>
                <a:cs typeface="Arial"/>
              </a:rPr>
              <a:t>(Gal. 1:1, 12, 15-17). </a:t>
            </a:r>
            <a:endParaRPr lang="en-US" altLang="zh-CN" sz="2800" dirty="0">
              <a:latin typeface="Arial"/>
              <a:ea typeface="宋体"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35600" y="76200"/>
            <a:ext cx="3479800" cy="2560638"/>
          </a:xfrm>
        </p:spPr>
        <p:txBody>
          <a:bodyPr/>
          <a:lstStyle/>
          <a:p>
            <a:pPr eaLnBrk="1" hangingPunct="1">
              <a:defRPr/>
            </a:pPr>
            <a:r>
              <a:rPr lang="en-US" sz="3600" u="sng" dirty="0">
                <a:solidFill>
                  <a:srgbClr val="A50021"/>
                </a:solidFill>
              </a:rPr>
              <a:t>NT Usage of the word </a:t>
            </a:r>
            <a:r>
              <a:rPr lang="en-US" altLang="ja-JP" sz="3600" u="sng" dirty="0">
                <a:solidFill>
                  <a:srgbClr val="A50021"/>
                </a:solidFill>
                <a:latin typeface="Arial"/>
              </a:rPr>
              <a:t>"</a:t>
            </a:r>
            <a:r>
              <a:rPr lang="en-US" sz="3600" u="sng" dirty="0">
                <a:solidFill>
                  <a:srgbClr val="A50021"/>
                </a:solidFill>
              </a:rPr>
              <a:t>Apostle</a:t>
            </a:r>
            <a:r>
              <a:rPr lang="en-US" altLang="ja-JP" sz="3600" u="sng" dirty="0">
                <a:solidFill>
                  <a:srgbClr val="A50021"/>
                </a:solidFill>
                <a:latin typeface="Arial"/>
              </a:rPr>
              <a:t>"</a:t>
            </a:r>
            <a:endParaRPr lang="en-US" sz="3600" dirty="0">
              <a:solidFill>
                <a:schemeClr val="accent2"/>
              </a:solidFill>
            </a:endParaRPr>
          </a:p>
        </p:txBody>
      </p:sp>
      <p:sp>
        <p:nvSpPr>
          <p:cNvPr id="4099" name="Rectangle 3"/>
          <p:cNvSpPr>
            <a:spLocks noGrp="1" noChangeArrowheads="1"/>
          </p:cNvSpPr>
          <p:nvPr>
            <p:ph type="body" idx="1"/>
          </p:nvPr>
        </p:nvSpPr>
        <p:spPr>
          <a:xfrm>
            <a:off x="107950" y="2913063"/>
            <a:ext cx="9036050" cy="947737"/>
          </a:xfrm>
        </p:spPr>
        <p:txBody>
          <a:bodyPr anchor="ctr"/>
          <a:lstStyle/>
          <a:p>
            <a:pPr marL="514350" indent="-514350" eaLnBrk="1" hangingPunct="1">
              <a:lnSpc>
                <a:spcPct val="80000"/>
              </a:lnSpc>
              <a:buFontTx/>
              <a:buAutoNum type="arabicParenR" startAt="2"/>
              <a:defRPr/>
            </a:pPr>
            <a:r>
              <a:rPr lang="en-US" altLang="zh-CN" sz="2800" u="sng">
                <a:latin typeface="Arial" charset="0"/>
                <a:ea typeface="ＭＳ Ｐゴシック" charset="0"/>
              </a:rPr>
              <a:t>Church Planters Other than "The Twelve":</a:t>
            </a:r>
            <a:endParaRPr lang="en-US" altLang="zh-CN" sz="2800">
              <a:latin typeface="Arial" charset="0"/>
              <a:ea typeface="宋体" charset="0"/>
              <a:cs typeface="宋体" charset="0"/>
            </a:endParaRPr>
          </a:p>
        </p:txBody>
      </p:sp>
      <p:sp>
        <p:nvSpPr>
          <p:cNvPr id="286723" name="Text Box 4"/>
          <p:cNvSpPr txBox="1">
            <a:spLocks noChangeArrowheads="1"/>
          </p:cNvSpPr>
          <p:nvPr/>
        </p:nvSpPr>
        <p:spPr bwMode="auto">
          <a:xfrm>
            <a:off x="8543925" y="76200"/>
            <a:ext cx="523875" cy="457200"/>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20</a:t>
            </a:r>
          </a:p>
        </p:txBody>
      </p:sp>
      <p:sp>
        <p:nvSpPr>
          <p:cNvPr id="6" name="Rectangle 3"/>
          <p:cNvSpPr txBox="1">
            <a:spLocks noChangeArrowheads="1"/>
          </p:cNvSpPr>
          <p:nvPr/>
        </p:nvSpPr>
        <p:spPr bwMode="auto">
          <a:xfrm>
            <a:off x="684213" y="3789363"/>
            <a:ext cx="8135937" cy="3068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nSpc>
                <a:spcPct val="80000"/>
              </a:lnSpc>
              <a:buFontTx/>
              <a:buNone/>
              <a:defRPr/>
            </a:pPr>
            <a:r>
              <a:rPr lang="en-US" sz="2800" dirty="0"/>
              <a:t>"All the apostles" who saw Christ resurrected (1 Cor. 15:7) probably indicates more persons than the Twelve (v. 5) and may include Barnabas (Acts 14:4, 14), Jesus</a:t>
            </a:r>
            <a:r>
              <a:rPr lang="fr-FR" sz="2800" dirty="0"/>
              <a:t>'</a:t>
            </a:r>
            <a:r>
              <a:rPr lang="en-US" sz="2800" dirty="0"/>
              <a:t> brother James (Gal. 1:19), Andronicus and </a:t>
            </a:r>
            <a:r>
              <a:rPr lang="en-US" sz="2800" dirty="0" err="1"/>
              <a:t>Junias</a:t>
            </a:r>
            <a:r>
              <a:rPr lang="en-US" sz="2800" dirty="0"/>
              <a:t> (Rom. 16:7), Silvanus (Silas) and Timothy (1 Thess. 1:1; 2:6-7), and </a:t>
            </a:r>
            <a:r>
              <a:rPr lang="en-US" sz="2800" dirty="0" err="1"/>
              <a:t>Apollos</a:t>
            </a:r>
            <a:r>
              <a:rPr lang="en-US" sz="2800" dirty="0"/>
              <a:t> (1 Cor. 4:6, 9). </a:t>
            </a:r>
            <a:endParaRPr lang="en-US" altLang="zh-CN" sz="2800" dirty="0">
              <a:latin typeface="Arial"/>
              <a:ea typeface="宋体" charset="0"/>
              <a:cs typeface="Arial"/>
            </a:endParaRPr>
          </a:p>
        </p:txBody>
      </p:sp>
      <p:pic>
        <p:nvPicPr>
          <p:cNvPr id="28672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14950" cy="263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35600" y="76200"/>
            <a:ext cx="3479800" cy="2560638"/>
          </a:xfrm>
        </p:spPr>
        <p:txBody>
          <a:bodyPr/>
          <a:lstStyle/>
          <a:p>
            <a:pPr eaLnBrk="1" hangingPunct="1">
              <a:defRPr/>
            </a:pPr>
            <a:r>
              <a:rPr lang="en-US" sz="3600" u="sng" dirty="0">
                <a:solidFill>
                  <a:srgbClr val="A50021"/>
                </a:solidFill>
              </a:rPr>
              <a:t>NT Usage of the word </a:t>
            </a:r>
            <a:r>
              <a:rPr lang="en-US" altLang="ja-JP" sz="3600" u="sng" dirty="0">
                <a:solidFill>
                  <a:srgbClr val="A50021"/>
                </a:solidFill>
                <a:latin typeface="Arial"/>
              </a:rPr>
              <a:t>"</a:t>
            </a:r>
            <a:r>
              <a:rPr lang="en-US" sz="3600" u="sng" dirty="0">
                <a:solidFill>
                  <a:srgbClr val="A50021"/>
                </a:solidFill>
              </a:rPr>
              <a:t>Apostle</a:t>
            </a:r>
            <a:r>
              <a:rPr lang="en-US" altLang="ja-JP" sz="3600" u="sng" dirty="0">
                <a:solidFill>
                  <a:srgbClr val="A50021"/>
                </a:solidFill>
                <a:latin typeface="Arial"/>
              </a:rPr>
              <a:t>"</a:t>
            </a:r>
            <a:endParaRPr lang="en-US" sz="3600" dirty="0">
              <a:solidFill>
                <a:schemeClr val="accent2"/>
              </a:solidFill>
            </a:endParaRPr>
          </a:p>
        </p:txBody>
      </p:sp>
      <p:sp>
        <p:nvSpPr>
          <p:cNvPr id="287746" name="Text Box 4"/>
          <p:cNvSpPr txBox="1">
            <a:spLocks noChangeArrowheads="1"/>
          </p:cNvSpPr>
          <p:nvPr/>
        </p:nvSpPr>
        <p:spPr bwMode="auto">
          <a:xfrm>
            <a:off x="8543925" y="76200"/>
            <a:ext cx="523875" cy="457200"/>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20</a:t>
            </a:r>
          </a:p>
        </p:txBody>
      </p:sp>
      <p:pic>
        <p:nvPicPr>
          <p:cNvPr id="28774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87450" y="0"/>
            <a:ext cx="3889375" cy="292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107950" y="2913063"/>
            <a:ext cx="9036050" cy="947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514350" indent="-514350">
              <a:lnSpc>
                <a:spcPct val="80000"/>
              </a:lnSpc>
              <a:buFont typeface="+mj-lt"/>
              <a:buAutoNum type="arabicParenR" startAt="3"/>
              <a:defRPr/>
            </a:pPr>
            <a:r>
              <a:rPr lang="en-US" sz="2800" dirty="0"/>
              <a:t>Missionaries:	</a:t>
            </a:r>
            <a:endParaRPr lang="en-US" altLang="zh-CN" sz="2800" dirty="0">
              <a:latin typeface="Arial"/>
              <a:ea typeface="宋体" charset="0"/>
              <a:cs typeface="Arial"/>
            </a:endParaRPr>
          </a:p>
        </p:txBody>
      </p:sp>
      <p:sp>
        <p:nvSpPr>
          <p:cNvPr id="11" name="Rectangle 3"/>
          <p:cNvSpPr txBox="1">
            <a:spLocks noChangeArrowheads="1"/>
          </p:cNvSpPr>
          <p:nvPr/>
        </p:nvSpPr>
        <p:spPr bwMode="auto">
          <a:xfrm>
            <a:off x="684213" y="3789363"/>
            <a:ext cx="7704137" cy="2243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719138" indent="-719138">
              <a:lnSpc>
                <a:spcPct val="80000"/>
              </a:lnSpc>
              <a:buFontTx/>
              <a:buAutoNum type="alphaLcParenR"/>
              <a:defRPr/>
            </a:pPr>
            <a:r>
              <a:rPr lang="en-US" sz="2800" dirty="0"/>
              <a:t>"messengers" (2 Cor. 8:23; Phil. 2:25)</a:t>
            </a:r>
          </a:p>
          <a:p>
            <a:pPr marL="719138" indent="-719138">
              <a:lnSpc>
                <a:spcPct val="80000"/>
              </a:lnSpc>
              <a:buFontTx/>
              <a:buAutoNum type="alphaLcParenR"/>
              <a:defRPr/>
            </a:pPr>
            <a:endParaRPr lang="en-US" sz="2800" dirty="0"/>
          </a:p>
          <a:p>
            <a:pPr marL="719138" indent="-719138">
              <a:lnSpc>
                <a:spcPct val="80000"/>
              </a:lnSpc>
              <a:buFontTx/>
              <a:buAutoNum type="alphaLcParenR"/>
              <a:defRPr/>
            </a:pPr>
            <a:r>
              <a:rPr lang="en-US" sz="2800" dirty="0"/>
              <a:t>"one who is sent" (John 13:16) </a:t>
            </a:r>
            <a:endParaRPr lang="en-US" altLang="zh-CN" sz="2800" dirty="0">
              <a:latin typeface="Arial"/>
              <a:ea typeface="宋体"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35600" y="76200"/>
            <a:ext cx="3479800" cy="2560638"/>
          </a:xfrm>
        </p:spPr>
        <p:txBody>
          <a:bodyPr/>
          <a:lstStyle/>
          <a:p>
            <a:pPr eaLnBrk="1" hangingPunct="1">
              <a:defRPr/>
            </a:pPr>
            <a:r>
              <a:rPr lang="en-US" sz="3600" u="sng" dirty="0">
                <a:solidFill>
                  <a:srgbClr val="A50021"/>
                </a:solidFill>
              </a:rPr>
              <a:t>NT Usage of the word </a:t>
            </a:r>
            <a:r>
              <a:rPr lang="en-US" altLang="ja-JP" sz="3600" u="sng" dirty="0">
                <a:solidFill>
                  <a:srgbClr val="A50021"/>
                </a:solidFill>
                <a:latin typeface="Arial"/>
              </a:rPr>
              <a:t>"</a:t>
            </a:r>
            <a:r>
              <a:rPr lang="en-US" sz="3600" u="sng" dirty="0">
                <a:solidFill>
                  <a:srgbClr val="A50021"/>
                </a:solidFill>
              </a:rPr>
              <a:t>Apostle</a:t>
            </a:r>
            <a:r>
              <a:rPr lang="en-US" altLang="ja-JP" sz="3600" u="sng" dirty="0">
                <a:solidFill>
                  <a:srgbClr val="A50021"/>
                </a:solidFill>
                <a:latin typeface="Arial"/>
              </a:rPr>
              <a:t>"</a:t>
            </a:r>
            <a:endParaRPr lang="en-US" sz="3600" dirty="0">
              <a:solidFill>
                <a:schemeClr val="accent2"/>
              </a:solidFill>
            </a:endParaRPr>
          </a:p>
        </p:txBody>
      </p:sp>
      <p:sp>
        <p:nvSpPr>
          <p:cNvPr id="288770" name="Text Box 4"/>
          <p:cNvSpPr txBox="1">
            <a:spLocks noChangeArrowheads="1"/>
          </p:cNvSpPr>
          <p:nvPr/>
        </p:nvSpPr>
        <p:spPr bwMode="auto">
          <a:xfrm>
            <a:off x="8543925" y="76200"/>
            <a:ext cx="523875" cy="457200"/>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20</a:t>
            </a:r>
          </a:p>
        </p:txBody>
      </p:sp>
      <p:sp>
        <p:nvSpPr>
          <p:cNvPr id="10" name="Rectangle 3"/>
          <p:cNvSpPr txBox="1">
            <a:spLocks noChangeArrowheads="1"/>
          </p:cNvSpPr>
          <p:nvPr/>
        </p:nvSpPr>
        <p:spPr bwMode="auto">
          <a:xfrm>
            <a:off x="107950" y="2913063"/>
            <a:ext cx="9036050" cy="947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514350" indent="-514350">
              <a:lnSpc>
                <a:spcPct val="80000"/>
              </a:lnSpc>
              <a:buFont typeface="+mj-lt"/>
              <a:buAutoNum type="arabicParenR" startAt="4"/>
              <a:defRPr/>
            </a:pPr>
            <a:r>
              <a:rPr lang="en-US" sz="2800" dirty="0"/>
              <a:t>Jesus as "Apostle":	</a:t>
            </a:r>
            <a:endParaRPr lang="en-US" altLang="zh-CN" sz="2800" dirty="0">
              <a:latin typeface="Arial"/>
              <a:ea typeface="宋体" charset="0"/>
              <a:cs typeface="Arial"/>
            </a:endParaRPr>
          </a:p>
        </p:txBody>
      </p:sp>
      <p:sp>
        <p:nvSpPr>
          <p:cNvPr id="7" name="Rectangle 3"/>
          <p:cNvSpPr txBox="1">
            <a:spLocks noChangeArrowheads="1"/>
          </p:cNvSpPr>
          <p:nvPr/>
        </p:nvSpPr>
        <p:spPr bwMode="auto">
          <a:xfrm>
            <a:off x="684213" y="3789363"/>
            <a:ext cx="8135937" cy="201612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80000"/>
              </a:lnSpc>
              <a:spcBef>
                <a:spcPct val="20000"/>
              </a:spcBef>
            </a:pPr>
            <a:r>
              <a:rPr lang="en-US" sz="2800" b="1">
                <a:solidFill>
                  <a:srgbClr val="FFFFFF"/>
                </a:solidFill>
                <a:cs typeface="Arial" charset="0"/>
              </a:rPr>
              <a:t>"Therefore, holy brethren, partakers of a heavenly calling, </a:t>
            </a:r>
            <a:r>
              <a:rPr lang="en-US" sz="2800" b="1">
                <a:solidFill>
                  <a:srgbClr val="FFFF00"/>
                </a:solidFill>
                <a:cs typeface="Arial" charset="0"/>
              </a:rPr>
              <a:t>consider Jesus, the Apostle</a:t>
            </a:r>
            <a:r>
              <a:rPr lang="en-US" sz="2800" b="1">
                <a:solidFill>
                  <a:srgbClr val="FFFFFF"/>
                </a:solidFill>
                <a:cs typeface="Arial" charset="0"/>
              </a:rPr>
              <a:t> and High Priest of our confession" </a:t>
            </a:r>
            <a:br>
              <a:rPr lang="en-US" sz="2800" b="1">
                <a:solidFill>
                  <a:srgbClr val="FFFFFF"/>
                </a:solidFill>
                <a:cs typeface="Arial" charset="0"/>
              </a:rPr>
            </a:br>
            <a:r>
              <a:rPr lang="en-US" sz="2800" b="1">
                <a:solidFill>
                  <a:srgbClr val="FFFFFF"/>
                </a:solidFill>
                <a:cs typeface="Arial" charset="0"/>
              </a:rPr>
              <a:t>(Heb. 3:1 NAU)</a:t>
            </a:r>
            <a:endParaRPr lang="en-US" altLang="zh-CN" sz="2800" b="1">
              <a:solidFill>
                <a:srgbClr val="FFFFFF"/>
              </a:solidFill>
              <a:cs typeface="Arial" charset="0"/>
            </a:endParaRPr>
          </a:p>
        </p:txBody>
      </p:sp>
      <p:pic>
        <p:nvPicPr>
          <p:cNvPr id="28877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088" y="44450"/>
            <a:ext cx="3816350" cy="2859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762000" y="1371600"/>
            <a:ext cx="7772400" cy="1143000"/>
          </a:xfrm>
          <a:effectLst>
            <a:outerShdw blurRad="38100" dist="38099" dir="2700000" algn="ctr" rotWithShape="0">
              <a:srgbClr val="000000">
                <a:alpha val="99962"/>
              </a:srgbClr>
            </a:outerShdw>
          </a:effectLst>
        </p:spPr>
        <p:txBody>
          <a:bodyPr/>
          <a:lstStyle/>
          <a:p>
            <a:pPr eaLnBrk="1" hangingPunct="1">
              <a:defRPr/>
            </a:pPr>
            <a:r>
              <a:rPr lang="en-US" dirty="0"/>
              <a:t>Apostle Job Description</a:t>
            </a:r>
          </a:p>
        </p:txBody>
      </p:sp>
      <p:sp>
        <p:nvSpPr>
          <p:cNvPr id="289794"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335B27"/>
                </a:solidFill>
              </a:rPr>
              <a:t>20</a:t>
            </a:r>
          </a:p>
        </p:txBody>
      </p:sp>
      <p:sp>
        <p:nvSpPr>
          <p:cNvPr id="5" name="Rectangle 3"/>
          <p:cNvSpPr txBox="1">
            <a:spLocks noChangeArrowheads="1"/>
          </p:cNvSpPr>
          <p:nvPr/>
        </p:nvSpPr>
        <p:spPr bwMode="auto">
          <a:xfrm>
            <a:off x="34925" y="2524125"/>
            <a:ext cx="9144000" cy="3352800"/>
          </a:xfrm>
          <a:prstGeom prst="rect">
            <a:avLst/>
          </a:prstGeom>
          <a:noFill/>
          <a:ln>
            <a:noFill/>
          </a:ln>
          <a:effectLst>
            <a:outerShdw blurRad="38100" dist="38099" dir="2700000" algn="ctr" rotWithShape="0">
              <a:srgbClr val="000000">
                <a:alpha val="99962"/>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0" fontAlgn="base" hangingPunct="0">
              <a:spcBef>
                <a:spcPct val="0"/>
              </a:spcBef>
              <a:spcAft>
                <a:spcPct val="0"/>
              </a:spcAft>
              <a:buClr>
                <a:srgbClr val="FFFF66"/>
              </a:buClr>
              <a:buSzPct val="75000"/>
              <a:buFont typeface="Monotype Sorts" charset="0"/>
              <a:buNone/>
              <a:defRPr sz="2800">
                <a:solidFill>
                  <a:schemeClr val="tx1"/>
                </a:solidFill>
                <a:latin typeface="+mn-lt"/>
                <a:ea typeface="+mn-ea"/>
                <a:cs typeface="+mn-cs"/>
              </a:defRPr>
            </a:lvl1pPr>
            <a:lvl2pPr marL="742950" indent="-285750" algn="l" rtl="0" eaLnBrk="0" fontAlgn="base" hangingPunct="0">
              <a:spcBef>
                <a:spcPct val="0"/>
              </a:spcBef>
              <a:spcAft>
                <a:spcPct val="0"/>
              </a:spcAft>
              <a:buClr>
                <a:srgbClr val="FF6666"/>
              </a:buClr>
              <a:buSzPct val="75000"/>
              <a:buFont typeface="Monotype Sorts" charset="0"/>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charset="0"/>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charset="0"/>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charset="0"/>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9pPr>
          </a:lstStyle>
          <a:p>
            <a:pPr eaLnBrk="1" hangingPunct="1">
              <a:defRPr/>
            </a:pPr>
            <a:r>
              <a:rPr lang="en-US" sz="2400" dirty="0"/>
              <a:t>Chosen directly by Christ (Luke 6:13) or Spirit (Acts 13:2)</a:t>
            </a:r>
          </a:p>
          <a:p>
            <a:pPr eaLnBrk="1" hangingPunct="1">
              <a:defRPr/>
            </a:pPr>
            <a:r>
              <a:rPr lang="en-US" sz="2400" dirty="0"/>
              <a:t>Had miraculous powers (2 Cor. 12:11-12)</a:t>
            </a:r>
          </a:p>
          <a:p>
            <a:pPr eaLnBrk="1" hangingPunct="1">
              <a:defRPr/>
            </a:pPr>
            <a:r>
              <a:rPr lang="en-US" sz="2400" dirty="0"/>
              <a:t>Received direct revelation (Gal. 1:12)</a:t>
            </a:r>
          </a:p>
          <a:p>
            <a:pPr eaLnBrk="1" hangingPunct="1">
              <a:defRPr/>
            </a:pPr>
            <a:r>
              <a:rPr lang="en-US" sz="2400" dirty="0"/>
              <a:t>Unquestioned authority (1 Cor. 4:19-21)</a:t>
            </a:r>
          </a:p>
          <a:p>
            <a:pPr eaLnBrk="1" hangingPunct="1">
              <a:defRPr/>
            </a:pPr>
            <a:r>
              <a:rPr lang="en-US" sz="2400" dirty="0"/>
              <a:t>Laid the Church</a:t>
            </a:r>
            <a:r>
              <a:rPr lang="fr-FR" altLang="ja-JP" sz="2400" dirty="0"/>
              <a:t>'</a:t>
            </a:r>
            <a:r>
              <a:rPr lang="en-US" sz="2400" dirty="0"/>
              <a:t>s foundation (Eph. 2:20)</a:t>
            </a:r>
          </a:p>
          <a:p>
            <a:pPr eaLnBrk="1" hangingPunct="1">
              <a:defRPr/>
            </a:pPr>
            <a:r>
              <a:rPr lang="en-US" sz="2400" dirty="0"/>
              <a:t>Saw Christ personally (1 Cor. 9:1)</a:t>
            </a:r>
          </a:p>
          <a:p>
            <a:pPr eaLnBrk="1" hangingPunct="1">
              <a:defRPr/>
            </a:pPr>
            <a:r>
              <a:rPr lang="en-US" sz="2400" dirty="0"/>
              <a:t>Most influential office (1 Cor. 12:28)</a:t>
            </a:r>
          </a:p>
          <a:p>
            <a:pPr eaLnBrk="1" hangingPunct="1">
              <a:defRPr/>
            </a:pPr>
            <a:r>
              <a:rPr lang="en-US" sz="2400" dirty="0"/>
              <a:t>Equipped the saints for ministry (Eph. 4:11-12)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59250" y="1989138"/>
            <a:ext cx="5021263"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a:xfrm>
            <a:off x="457200" y="274638"/>
            <a:ext cx="8382000" cy="1143000"/>
          </a:xfrm>
          <a:solidFill>
            <a:srgbClr val="400000"/>
          </a:solidFill>
        </p:spPr>
        <p:txBody>
          <a:bodyPr/>
          <a:lstStyle/>
          <a:p>
            <a:pPr eaLnBrk="1" hangingPunct="1">
              <a:defRPr/>
            </a:pPr>
            <a:r>
              <a:rPr lang="en-US" dirty="0">
                <a:solidFill>
                  <a:schemeClr val="bg1"/>
                </a:solidFill>
              </a:rPr>
              <a:t>Definition of Apostleship </a:t>
            </a:r>
          </a:p>
        </p:txBody>
      </p:sp>
      <p:sp>
        <p:nvSpPr>
          <p:cNvPr id="5" name="Rectangle 3"/>
          <p:cNvSpPr txBox="1">
            <a:spLocks noChangeArrowheads="1"/>
          </p:cNvSpPr>
          <p:nvPr/>
        </p:nvSpPr>
        <p:spPr bwMode="auto">
          <a:xfrm>
            <a:off x="4500563" y="5516563"/>
            <a:ext cx="4138612" cy="1500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609600" indent="-609600">
              <a:buFontTx/>
              <a:buNone/>
              <a:defRPr/>
            </a:pPr>
            <a:r>
              <a:rPr lang="en-US" sz="2800" dirty="0">
                <a:latin typeface="Arial Narrow" charset="0"/>
              </a:rPr>
              <a:t>3)	Both an OFFICE &amp; GIFT • proponent: Griffith</a:t>
            </a:r>
          </a:p>
        </p:txBody>
      </p:sp>
      <p:sp>
        <p:nvSpPr>
          <p:cNvPr id="6" name="Rectangle 3"/>
          <p:cNvSpPr txBox="1">
            <a:spLocks noChangeArrowheads="1"/>
          </p:cNvSpPr>
          <p:nvPr/>
        </p:nvSpPr>
        <p:spPr bwMode="auto">
          <a:xfrm>
            <a:off x="34925" y="1495425"/>
            <a:ext cx="4140200" cy="5386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609600" indent="-609600">
              <a:buFontTx/>
              <a:buNone/>
              <a:defRPr/>
            </a:pPr>
            <a:r>
              <a:rPr lang="en-US" sz="2800" dirty="0">
                <a:latin typeface="Arial Narrow" charset="0"/>
              </a:rPr>
              <a:t>Is defined in various ways:</a:t>
            </a:r>
          </a:p>
          <a:p>
            <a:pPr marL="609600" indent="-609600">
              <a:buFontTx/>
              <a:buNone/>
              <a:defRPr/>
            </a:pPr>
            <a:endParaRPr lang="en-US" sz="1800" dirty="0">
              <a:latin typeface="Arial Narrow" charset="0"/>
            </a:endParaRPr>
          </a:p>
          <a:p>
            <a:pPr marL="609600" indent="-609600">
              <a:buFontTx/>
              <a:buAutoNum type="arabicParenR"/>
              <a:defRPr/>
            </a:pPr>
            <a:r>
              <a:rPr lang="en-US" sz="2800" dirty="0">
                <a:latin typeface="Arial Narrow" charset="0"/>
              </a:rPr>
              <a:t>the OFFICE of Apostleship (Acts 1:25) </a:t>
            </a:r>
          </a:p>
          <a:p>
            <a:pPr marL="609600" indent="-609600">
              <a:buFontTx/>
              <a:buNone/>
              <a:defRPr/>
            </a:pPr>
            <a:r>
              <a:rPr lang="en-US" sz="2800" dirty="0">
                <a:latin typeface="Arial Narrow" charset="0"/>
              </a:rPr>
              <a:t>	• proponents: </a:t>
            </a:r>
            <a:r>
              <a:rPr lang="en-US" sz="2800" dirty="0" err="1">
                <a:latin typeface="Arial Narrow" charset="0"/>
              </a:rPr>
              <a:t>Grudem</a:t>
            </a:r>
            <a:r>
              <a:rPr lang="en-US" sz="2800" dirty="0">
                <a:latin typeface="Arial Narrow" charset="0"/>
              </a:rPr>
              <a:t> and Erickson</a:t>
            </a:r>
          </a:p>
          <a:p>
            <a:pPr marL="609600" indent="-609600">
              <a:buFontTx/>
              <a:buNone/>
              <a:defRPr/>
            </a:pPr>
            <a:endParaRPr lang="en-US" sz="2000" dirty="0">
              <a:latin typeface="Arial Narrow" charset="0"/>
            </a:endParaRPr>
          </a:p>
          <a:p>
            <a:pPr marL="609600" indent="-609600">
              <a:buFontTx/>
              <a:buAutoNum type="arabicParenR" startAt="2"/>
              <a:defRPr/>
            </a:pPr>
            <a:r>
              <a:rPr lang="en-US" sz="2800" dirty="0">
                <a:latin typeface="Arial Narrow" charset="0"/>
              </a:rPr>
              <a:t>the SPIRITUAL GIFT of apostleship </a:t>
            </a:r>
          </a:p>
          <a:p>
            <a:pPr marL="609600" indent="-609600">
              <a:buFontTx/>
              <a:buNone/>
              <a:defRPr/>
            </a:pPr>
            <a:r>
              <a:rPr lang="en-US" sz="2800" dirty="0">
                <a:latin typeface="Arial Narrow" charset="0"/>
              </a:rPr>
              <a:t>	(1 Cor. 12:28; Eph. 4:11) </a:t>
            </a:r>
          </a:p>
          <a:p>
            <a:pPr marL="609600" indent="-609600">
              <a:buFontTx/>
              <a:buNone/>
              <a:defRPr/>
            </a:pPr>
            <a:r>
              <a:rPr lang="en-US" sz="2800" dirty="0">
                <a:latin typeface="Arial Narrow" charset="0"/>
              </a:rPr>
              <a:t>	• proponent: </a:t>
            </a:r>
            <a:r>
              <a:rPr lang="en-US" sz="2800" dirty="0" err="1">
                <a:latin typeface="Arial Narrow" charset="0"/>
              </a:rPr>
              <a:t>Geisler</a:t>
            </a:r>
            <a:endParaRPr lang="en-US" sz="2800" dirty="0">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914400" y="3020144"/>
            <a:ext cx="7543800" cy="3505200"/>
          </a:xfrm>
          <a:effectLst/>
        </p:spPr>
        <p:txBody>
          <a:bodyPr/>
          <a:lstStyle/>
          <a:p>
            <a:pPr eaLnBrk="1" hangingPunct="1">
              <a:defRPr/>
            </a:pPr>
            <a:r>
              <a:rPr kumimoji="0" lang="en-US" altLang="ja-JP" sz="3600" b="1" dirty="0">
                <a:effectLst>
                  <a:glow rad="101600">
                    <a:srgbClr val="000409">
                      <a:alpha val="75000"/>
                    </a:srgbClr>
                  </a:glow>
                </a:effectLst>
              </a:rPr>
              <a:t>"</a:t>
            </a:r>
            <a:r>
              <a:rPr kumimoji="0" lang="en-US" sz="3600" b="1" dirty="0">
                <a:effectLst>
                  <a:glow rad="101600">
                    <a:srgbClr val="000409">
                      <a:alpha val="75000"/>
                    </a:srgbClr>
                  </a:glow>
                </a:effectLst>
              </a:rPr>
              <a:t>The divinely ordained gift to </a:t>
            </a:r>
            <a:r>
              <a:rPr kumimoji="0" lang="en-US" sz="3600" b="1" dirty="0">
                <a:solidFill>
                  <a:srgbClr val="FFFF00"/>
                </a:solidFill>
                <a:effectLst>
                  <a:glow rad="101600">
                    <a:srgbClr val="000409">
                      <a:alpha val="75000"/>
                    </a:srgbClr>
                  </a:glow>
                </a:effectLst>
              </a:rPr>
              <a:t>establish</a:t>
            </a:r>
            <a:r>
              <a:rPr kumimoji="0" lang="en-US" sz="3600" b="1" dirty="0">
                <a:effectLst>
                  <a:glow rad="101600">
                    <a:srgbClr val="000409">
                      <a:alpha val="75000"/>
                    </a:srgbClr>
                  </a:glow>
                </a:effectLst>
              </a:rPr>
              <a:t> the Church on earth by divine </a:t>
            </a:r>
            <a:r>
              <a:rPr kumimoji="0" lang="en-US" sz="3600" b="1" dirty="0">
                <a:solidFill>
                  <a:srgbClr val="FFFF00"/>
                </a:solidFill>
                <a:effectLst>
                  <a:glow rad="101600">
                    <a:srgbClr val="000409">
                      <a:alpha val="75000"/>
                    </a:srgbClr>
                  </a:glow>
                </a:effectLst>
              </a:rPr>
              <a:t>revelation</a:t>
            </a:r>
            <a:r>
              <a:rPr kumimoji="0" lang="en-US" sz="3600" b="1" dirty="0">
                <a:effectLst>
                  <a:glow rad="101600">
                    <a:srgbClr val="000409">
                      <a:alpha val="75000"/>
                    </a:srgbClr>
                  </a:glow>
                </a:effectLst>
              </a:rPr>
              <a:t>, unquestioned </a:t>
            </a:r>
            <a:r>
              <a:rPr kumimoji="0" lang="en-US" sz="3600" b="1" dirty="0">
                <a:solidFill>
                  <a:srgbClr val="FFFF00"/>
                </a:solidFill>
                <a:effectLst>
                  <a:glow rad="101600">
                    <a:srgbClr val="000409">
                      <a:alpha val="75000"/>
                    </a:srgbClr>
                  </a:glow>
                </a:effectLst>
              </a:rPr>
              <a:t>authority</a:t>
            </a:r>
            <a:r>
              <a:rPr kumimoji="0" lang="en-US" sz="3600" b="1" dirty="0">
                <a:effectLst>
                  <a:glow rad="101600">
                    <a:srgbClr val="000409">
                      <a:alpha val="75000"/>
                    </a:srgbClr>
                  </a:glow>
                </a:effectLst>
              </a:rPr>
              <a:t>, and authentication by </a:t>
            </a:r>
            <a:r>
              <a:rPr kumimoji="0" lang="en-US" sz="3600" b="1" dirty="0">
                <a:solidFill>
                  <a:srgbClr val="FFFF00"/>
                </a:solidFill>
                <a:effectLst>
                  <a:glow rad="101600">
                    <a:srgbClr val="000409">
                      <a:alpha val="75000"/>
                    </a:srgbClr>
                  </a:glow>
                </a:effectLst>
              </a:rPr>
              <a:t>miracles</a:t>
            </a:r>
            <a:r>
              <a:rPr kumimoji="0" lang="en-US" sz="3600" b="1" dirty="0">
                <a:effectLst>
                  <a:glow rad="101600">
                    <a:srgbClr val="000409">
                      <a:alpha val="75000"/>
                    </a:srgbClr>
                  </a:glow>
                </a:effectLst>
              </a:rPr>
              <a:t>.</a:t>
            </a:r>
            <a:r>
              <a:rPr kumimoji="0" lang="en-US" altLang="ja-JP" sz="3600" b="1" dirty="0">
                <a:effectLst>
                  <a:glow rad="101600">
                    <a:srgbClr val="000409">
                      <a:alpha val="75000"/>
                    </a:srgbClr>
                  </a:glow>
                </a:effectLst>
              </a:rPr>
              <a:t>"</a:t>
            </a:r>
            <a:endParaRPr kumimoji="0" lang="en-US" sz="3600" b="1" dirty="0">
              <a:effectLst>
                <a:glow rad="101600">
                  <a:srgbClr val="000409">
                    <a:alpha val="75000"/>
                  </a:srgbClr>
                </a:glow>
              </a:effectLst>
            </a:endParaRPr>
          </a:p>
        </p:txBody>
      </p:sp>
      <p:sp>
        <p:nvSpPr>
          <p:cNvPr id="292866"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20</a:t>
            </a:r>
          </a:p>
        </p:txBody>
      </p:sp>
      <p:pic>
        <p:nvPicPr>
          <p:cNvPr id="2928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43513" y="115888"/>
            <a:ext cx="3289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395288" y="215900"/>
            <a:ext cx="5184775" cy="2276475"/>
          </a:xfrm>
        </p:spPr>
        <p:txBody>
          <a:bodyPr/>
          <a:lstStyle/>
          <a:p>
            <a:pPr eaLnBrk="1" hangingPunct="1">
              <a:defRPr/>
            </a:pPr>
            <a:r>
              <a:rPr kumimoji="0" lang="en-US" b="1" dirty="0">
                <a:latin typeface="Arial"/>
                <a:cs typeface="Arial"/>
              </a:rPr>
              <a:t>What is the gift of </a:t>
            </a:r>
            <a:r>
              <a:rPr kumimoji="0" lang="en-US" sz="6600" b="1" dirty="0">
                <a:solidFill>
                  <a:srgbClr val="FFFF00"/>
                </a:solidFill>
                <a:latin typeface="Arial"/>
                <a:cs typeface="Arial"/>
              </a:rPr>
              <a:t>apostleship</a:t>
            </a:r>
            <a:r>
              <a:rPr kumimoji="0" lang="en-US" b="1" dirty="0">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291">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6513" y="-26988"/>
            <a:ext cx="8229601" cy="863601"/>
          </a:xfrm>
          <a:solidFill>
            <a:srgbClr val="000409"/>
          </a:solidFill>
        </p:spPr>
        <p:txBody>
          <a:bodyPr/>
          <a:lstStyle/>
          <a:p>
            <a:pPr eaLnBrk="1" hangingPunct="1">
              <a:defRPr/>
            </a:pPr>
            <a:r>
              <a:rPr lang="en-US" sz="3600" dirty="0">
                <a:solidFill>
                  <a:schemeClr val="bg1"/>
                </a:solidFill>
              </a:rPr>
              <a:t>Functions of Apostles</a:t>
            </a:r>
          </a:p>
        </p:txBody>
      </p:sp>
      <p:sp>
        <p:nvSpPr>
          <p:cNvPr id="4" name="Rectangle 3"/>
          <p:cNvSpPr txBox="1">
            <a:spLocks noChangeArrowheads="1"/>
          </p:cNvSpPr>
          <p:nvPr/>
        </p:nvSpPr>
        <p:spPr bwMode="auto">
          <a:xfrm>
            <a:off x="468313" y="1020763"/>
            <a:ext cx="8675687" cy="533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577850" indent="-577850">
              <a:lnSpc>
                <a:spcPct val="90000"/>
              </a:lnSpc>
              <a:buFontTx/>
              <a:buNone/>
              <a:defRPr/>
            </a:pPr>
            <a:r>
              <a:rPr lang="en-US" u="sng" dirty="0">
                <a:latin typeface="Arial Narrow" charset="0"/>
              </a:rPr>
              <a:t>Apostles had a unique function and authority</a:t>
            </a:r>
            <a:r>
              <a:rPr lang="en-US" dirty="0">
                <a:latin typeface="Arial Narrow" charset="0"/>
              </a:rPr>
              <a:t>:</a:t>
            </a:r>
          </a:p>
          <a:p>
            <a:pPr marL="577850" indent="-577850">
              <a:lnSpc>
                <a:spcPct val="90000"/>
              </a:lnSpc>
              <a:buFontTx/>
              <a:buNone/>
              <a:defRPr/>
            </a:pPr>
            <a:endParaRPr lang="en-US" sz="1800" dirty="0">
              <a:latin typeface="Arial Narrow" charset="0"/>
            </a:endParaRPr>
          </a:p>
          <a:p>
            <a:pPr marL="577850" indent="-577850">
              <a:lnSpc>
                <a:spcPct val="90000"/>
              </a:lnSpc>
              <a:buFontTx/>
              <a:buAutoNum type="romanLcParenBoth"/>
              <a:defRPr/>
            </a:pPr>
            <a:r>
              <a:rPr lang="en-US" dirty="0">
                <a:latin typeface="Arial Narrow" charset="0"/>
              </a:rPr>
              <a:t>They were given authority</a:t>
            </a:r>
            <a:r>
              <a:rPr lang="en-US" sz="2800" dirty="0">
                <a:latin typeface="Arial Narrow" charset="0"/>
              </a:rPr>
              <a:t> </a:t>
            </a:r>
            <a:r>
              <a:rPr lang="en-US" sz="2400" dirty="0">
                <a:latin typeface="Arial Narrow" charset="0"/>
              </a:rPr>
              <a:t>(Mark 6:7)</a:t>
            </a:r>
            <a:r>
              <a:rPr lang="en-US" sz="2800" dirty="0">
                <a:latin typeface="Arial Narrow" charset="0"/>
              </a:rPr>
              <a:t> </a:t>
            </a:r>
            <a:r>
              <a:rPr lang="en-US" dirty="0">
                <a:latin typeface="Arial Narrow" charset="0"/>
              </a:rPr>
              <a:t>and power</a:t>
            </a:r>
            <a:r>
              <a:rPr lang="en-US" sz="2800" dirty="0">
                <a:latin typeface="Arial Narrow" charset="0"/>
              </a:rPr>
              <a:t> </a:t>
            </a:r>
            <a:r>
              <a:rPr lang="en-US" sz="2400" dirty="0">
                <a:latin typeface="Arial Narrow" charset="0"/>
              </a:rPr>
              <a:t>(Acts 1:8)</a:t>
            </a:r>
            <a:r>
              <a:rPr lang="en-US" sz="2800" dirty="0">
                <a:latin typeface="Arial Narrow" charset="0"/>
              </a:rPr>
              <a:t> </a:t>
            </a:r>
            <a:r>
              <a:rPr lang="en-US" dirty="0">
                <a:latin typeface="Arial Narrow" charset="0"/>
              </a:rPr>
              <a:t>to proclaim the gospel and for use in the church</a:t>
            </a:r>
            <a:r>
              <a:rPr lang="en-US" sz="2800" dirty="0">
                <a:latin typeface="Arial Narrow" charset="0"/>
              </a:rPr>
              <a:t> </a:t>
            </a:r>
            <a:r>
              <a:rPr lang="en-US" sz="2400" dirty="0">
                <a:latin typeface="Arial Narrow" charset="0"/>
              </a:rPr>
              <a:t>(Acts 4:33; 2 Cor. 10:8; 13:10)</a:t>
            </a:r>
          </a:p>
          <a:p>
            <a:pPr marL="577850" indent="-577850">
              <a:lnSpc>
                <a:spcPct val="90000"/>
              </a:lnSpc>
              <a:buFontTx/>
              <a:buAutoNum type="romanLcParenBoth"/>
              <a:defRPr/>
            </a:pPr>
            <a:endParaRPr lang="en-US" sz="1000" dirty="0">
              <a:latin typeface="Arial Narrow" charset="0"/>
            </a:endParaRPr>
          </a:p>
          <a:p>
            <a:pPr marL="577850" indent="-577850">
              <a:lnSpc>
                <a:spcPct val="90000"/>
              </a:lnSpc>
              <a:buFontTx/>
              <a:buNone/>
              <a:defRPr/>
            </a:pPr>
            <a:r>
              <a:rPr lang="en-US" dirty="0">
                <a:latin typeface="Arial Narrow" charset="0"/>
              </a:rPr>
              <a:t>(ii) The Church is said to be founded upon the apostles and prophets</a:t>
            </a:r>
            <a:r>
              <a:rPr lang="en-US" sz="2800" dirty="0">
                <a:latin typeface="Arial Narrow" charset="0"/>
              </a:rPr>
              <a:t> </a:t>
            </a:r>
            <a:r>
              <a:rPr lang="en-US" sz="2400" dirty="0">
                <a:latin typeface="Arial Narrow" charset="0"/>
              </a:rPr>
              <a:t>(Eph. 2:20)</a:t>
            </a:r>
          </a:p>
          <a:p>
            <a:pPr marL="577850" indent="-577850">
              <a:lnSpc>
                <a:spcPct val="90000"/>
              </a:lnSpc>
              <a:buFontTx/>
              <a:buNone/>
              <a:defRPr/>
            </a:pPr>
            <a:endParaRPr lang="en-US" sz="1000" dirty="0">
              <a:latin typeface="Arial Narrow" charset="0"/>
            </a:endParaRPr>
          </a:p>
          <a:p>
            <a:pPr marL="577850" indent="-577850">
              <a:lnSpc>
                <a:spcPct val="90000"/>
              </a:lnSpc>
              <a:buFontTx/>
              <a:buNone/>
              <a:defRPr/>
            </a:pPr>
            <a:r>
              <a:rPr lang="en-US" dirty="0">
                <a:latin typeface="Arial Narrow" charset="0"/>
              </a:rPr>
              <a:t>(iii) Their authority was shown in the exercise of church discipline</a:t>
            </a:r>
            <a:r>
              <a:rPr lang="en-US" sz="2800" dirty="0">
                <a:latin typeface="Arial Narrow" charset="0"/>
              </a:rPr>
              <a:t> </a:t>
            </a:r>
            <a:r>
              <a:rPr lang="en-US" sz="2400" dirty="0">
                <a:latin typeface="Arial Narrow" charset="0"/>
              </a:rPr>
              <a:t>(Acts 5:1-11; 1 Cor. 5:1-5)</a:t>
            </a:r>
            <a:r>
              <a:rPr lang="en-US" sz="2800" dirty="0">
                <a:latin typeface="Arial Narrow" charset="0"/>
              </a:rPr>
              <a:t> </a:t>
            </a:r>
            <a:r>
              <a:rPr lang="en-US" dirty="0">
                <a:latin typeface="Arial Narrow" charset="0"/>
              </a:rPr>
              <a:t>and oversight</a:t>
            </a:r>
            <a:r>
              <a:rPr lang="en-US" sz="2800" dirty="0">
                <a:latin typeface="Arial Narrow" charset="0"/>
              </a:rPr>
              <a:t> </a:t>
            </a:r>
            <a:r>
              <a:rPr lang="en-US" sz="2400" dirty="0">
                <a:latin typeface="Arial Narrow" charset="0"/>
              </a:rPr>
              <a:t>(Acts 15:36;            1 Cor. 4:15).</a:t>
            </a:r>
            <a:r>
              <a:rPr lang="en-US" sz="2800" dirty="0">
                <a:latin typeface="Arial Narrow" charset="0"/>
              </a:rPr>
              <a:t> </a:t>
            </a:r>
          </a:p>
          <a:p>
            <a:pPr marL="577850" indent="-577850">
              <a:lnSpc>
                <a:spcPct val="90000"/>
              </a:lnSpc>
              <a:buFontTx/>
              <a:buNone/>
              <a:defRPr/>
            </a:pPr>
            <a:r>
              <a:rPr lang="en-US" sz="2800" dirty="0">
                <a:latin typeface="Arial Narrow" charset="0"/>
                <a:sym typeface="Symbol" charset="0"/>
              </a:rPr>
              <a:t>	</a:t>
            </a:r>
            <a:r>
              <a:rPr lang="en-US" dirty="0">
                <a:latin typeface="Arial Narrow" charset="0"/>
                <a:sym typeface="Symbol" charset="0"/>
              </a:rPr>
              <a:t></a:t>
            </a:r>
            <a:r>
              <a:rPr lang="en-US" dirty="0">
                <a:latin typeface="Arial Narrow" charset="0"/>
              </a:rPr>
              <a:t> major decisions are made through a council of apostles and elders</a:t>
            </a:r>
            <a:r>
              <a:rPr lang="en-US" sz="2800" dirty="0">
                <a:latin typeface="Arial Narrow" charset="0"/>
              </a:rPr>
              <a:t> </a:t>
            </a:r>
            <a:r>
              <a:rPr lang="en-US" sz="2400" dirty="0">
                <a:latin typeface="Arial Narrow" charset="0"/>
              </a:rPr>
              <a:t>(Acts 15:6)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ctrTitle"/>
          </p:nvPr>
        </p:nvSpPr>
        <p:spPr>
          <a:xfrm>
            <a:off x="0" y="152400"/>
            <a:ext cx="9144000" cy="1981200"/>
          </a:xfrm>
        </p:spPr>
        <p:txBody>
          <a:bodyPr/>
          <a:lstStyle/>
          <a:p>
            <a:pPr eaLnBrk="1" hangingPunct="1"/>
            <a:r>
              <a:rPr lang="en-US">
                <a:latin typeface="Arial" charset="0"/>
                <a:ea typeface="ＭＳ Ｐゴシック" charset="0"/>
                <a:cs typeface="ＭＳ Ｐゴシック" charset="0"/>
              </a:rPr>
              <a:t>Does this gifts study make you feel like you</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re not ready just yet?</a:t>
            </a:r>
          </a:p>
        </p:txBody>
      </p:sp>
      <p:pic>
        <p:nvPicPr>
          <p:cNvPr id="253954" name="Picture 4" descr="Bikerbab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2286000"/>
            <a:ext cx="645953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3" y="-26988"/>
            <a:ext cx="8229601" cy="1008063"/>
          </a:xfrm>
          <a:solidFill>
            <a:srgbClr val="000409"/>
          </a:solidFill>
        </p:spPr>
        <p:txBody>
          <a:bodyPr/>
          <a:lstStyle/>
          <a:p>
            <a:pPr eaLnBrk="1" hangingPunct="1">
              <a:defRPr/>
            </a:pPr>
            <a:r>
              <a:rPr lang="en-US" sz="3600" dirty="0">
                <a:solidFill>
                  <a:schemeClr val="bg1"/>
                </a:solidFill>
              </a:rPr>
              <a:t>Functions of Apostles </a:t>
            </a:r>
          </a:p>
        </p:txBody>
      </p:sp>
      <p:sp>
        <p:nvSpPr>
          <p:cNvPr id="4" name="Rectangle 3"/>
          <p:cNvSpPr txBox="1">
            <a:spLocks noChangeArrowheads="1"/>
          </p:cNvSpPr>
          <p:nvPr/>
        </p:nvSpPr>
        <p:spPr bwMode="auto">
          <a:xfrm>
            <a:off x="468313" y="1484313"/>
            <a:ext cx="8458200" cy="4497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nSpc>
                <a:spcPct val="90000"/>
              </a:lnSpc>
              <a:buFontTx/>
              <a:buNone/>
              <a:defRPr/>
            </a:pPr>
            <a:r>
              <a:rPr lang="en-US" dirty="0">
                <a:latin typeface="Arial Narrow" charset="0"/>
              </a:rPr>
              <a:t>(iv) The apostles appointed elders </a:t>
            </a:r>
            <a:r>
              <a:rPr lang="en-US" sz="2800" dirty="0">
                <a:latin typeface="Arial Narrow" charset="0"/>
              </a:rPr>
              <a:t>(Acts 14:23)</a:t>
            </a:r>
            <a:r>
              <a:rPr lang="en-US" dirty="0">
                <a:latin typeface="Arial Narrow" charset="0"/>
              </a:rPr>
              <a:t> and ordained elders/deacons in the early church </a:t>
            </a:r>
            <a:r>
              <a:rPr lang="en-US" sz="2800" dirty="0">
                <a:latin typeface="Arial Narrow" charset="0"/>
              </a:rPr>
              <a:t>(Acts 6:3, 6)</a:t>
            </a:r>
          </a:p>
          <a:p>
            <a:pPr>
              <a:lnSpc>
                <a:spcPct val="90000"/>
              </a:lnSpc>
              <a:buFontTx/>
              <a:buNone/>
              <a:defRPr/>
            </a:pPr>
            <a:endParaRPr lang="en-US" sz="1100" dirty="0">
              <a:latin typeface="Arial Narrow" charset="0"/>
            </a:endParaRPr>
          </a:p>
          <a:p>
            <a:pPr>
              <a:lnSpc>
                <a:spcPct val="90000"/>
              </a:lnSpc>
              <a:buFontTx/>
              <a:buNone/>
              <a:defRPr/>
            </a:pPr>
            <a:r>
              <a:rPr lang="en-US" dirty="0">
                <a:latin typeface="Arial Narrow" charset="0"/>
              </a:rPr>
              <a:t>(v) Their functions are to preach </a:t>
            </a:r>
            <a:r>
              <a:rPr lang="en-US" sz="2800" dirty="0">
                <a:latin typeface="Arial Narrow" charset="0"/>
              </a:rPr>
              <a:t>(Acts 2:42),</a:t>
            </a:r>
            <a:r>
              <a:rPr lang="en-US" dirty="0">
                <a:latin typeface="Arial Narrow" charset="0"/>
              </a:rPr>
              <a:t> to teach </a:t>
            </a:r>
            <a:r>
              <a:rPr lang="en-US" sz="2800" dirty="0">
                <a:latin typeface="Arial Narrow" charset="0"/>
              </a:rPr>
              <a:t>(2:42),</a:t>
            </a:r>
            <a:r>
              <a:rPr lang="en-US" dirty="0">
                <a:latin typeface="Arial Narrow" charset="0"/>
              </a:rPr>
              <a:t> to heal </a:t>
            </a:r>
            <a:r>
              <a:rPr lang="en-US" sz="2800" dirty="0">
                <a:latin typeface="Arial Narrow" charset="0"/>
              </a:rPr>
              <a:t>(5:12),</a:t>
            </a:r>
            <a:r>
              <a:rPr lang="en-US" dirty="0">
                <a:latin typeface="Arial Narrow" charset="0"/>
              </a:rPr>
              <a:t> to administer certain work </a:t>
            </a:r>
            <a:r>
              <a:rPr lang="en-US" sz="2800" dirty="0">
                <a:latin typeface="Arial Narrow" charset="0"/>
              </a:rPr>
              <a:t>(4:37),</a:t>
            </a:r>
            <a:r>
              <a:rPr lang="en-US" dirty="0">
                <a:latin typeface="Arial Narrow" charset="0"/>
              </a:rPr>
              <a:t> though it was not to get out of hand </a:t>
            </a:r>
            <a:r>
              <a:rPr lang="en-US" sz="2800" dirty="0">
                <a:latin typeface="Arial Narrow" charset="0"/>
              </a:rPr>
              <a:t>(6:1-4)</a:t>
            </a:r>
          </a:p>
          <a:p>
            <a:pPr>
              <a:lnSpc>
                <a:spcPct val="90000"/>
              </a:lnSpc>
              <a:buFontTx/>
              <a:buNone/>
              <a:defRPr/>
            </a:pPr>
            <a:endParaRPr lang="en-US" sz="1100" dirty="0">
              <a:latin typeface="Arial Narrow" charset="0"/>
            </a:endParaRPr>
          </a:p>
          <a:p>
            <a:pPr>
              <a:lnSpc>
                <a:spcPct val="90000"/>
              </a:lnSpc>
              <a:buFontTx/>
              <a:buNone/>
              <a:defRPr/>
            </a:pPr>
            <a:r>
              <a:rPr lang="en-US" dirty="0">
                <a:latin typeface="Arial Narrow" charset="0"/>
              </a:rPr>
              <a:t>(vi) They were given the authority by Holy Spirit to speak and write what became NT scripture</a:t>
            </a:r>
          </a:p>
          <a:p>
            <a:pPr>
              <a:lnSpc>
                <a:spcPct val="90000"/>
              </a:lnSpc>
              <a:buFontTx/>
              <a:buNone/>
              <a:defRPr/>
            </a:pPr>
            <a:endParaRPr lang="en-US" sz="1100" dirty="0">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3" y="-26988"/>
            <a:ext cx="8229601" cy="935038"/>
          </a:xfrm>
          <a:solidFill>
            <a:srgbClr val="000409"/>
          </a:solidFill>
        </p:spPr>
        <p:txBody>
          <a:bodyPr/>
          <a:lstStyle/>
          <a:p>
            <a:pPr eaLnBrk="1" hangingPunct="1">
              <a:defRPr/>
            </a:pPr>
            <a:r>
              <a:rPr lang="en-US" sz="3600" dirty="0">
                <a:solidFill>
                  <a:schemeClr val="bg1"/>
                </a:solidFill>
              </a:rPr>
              <a:t>Functions of Apostles </a:t>
            </a:r>
          </a:p>
        </p:txBody>
      </p:sp>
      <p:sp>
        <p:nvSpPr>
          <p:cNvPr id="4" name="Rectangle 3"/>
          <p:cNvSpPr txBox="1">
            <a:spLocks noChangeArrowheads="1"/>
          </p:cNvSpPr>
          <p:nvPr/>
        </p:nvSpPr>
        <p:spPr bwMode="auto">
          <a:xfrm>
            <a:off x="250825" y="1196975"/>
            <a:ext cx="8642350" cy="540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nSpc>
                <a:spcPct val="90000"/>
              </a:lnSpc>
              <a:buFontTx/>
              <a:buNone/>
              <a:defRPr/>
            </a:pPr>
            <a:r>
              <a:rPr lang="en-US" dirty="0">
                <a:latin typeface="Arial Narrow" charset="0"/>
              </a:rPr>
              <a:t>(vii) Jesus promised special gifts to Apostles </a:t>
            </a:r>
            <a:r>
              <a:rPr lang="en-US" sz="2800" dirty="0">
                <a:latin typeface="Arial Narrow" charset="0"/>
              </a:rPr>
              <a:t>(John 14:26; 16:13-14)</a:t>
            </a:r>
          </a:p>
          <a:p>
            <a:pPr>
              <a:lnSpc>
                <a:spcPct val="90000"/>
              </a:lnSpc>
              <a:buFontTx/>
              <a:buNone/>
              <a:defRPr/>
            </a:pPr>
            <a:endParaRPr lang="en-US" sz="1100" dirty="0">
              <a:latin typeface="Arial Narrow" charset="0"/>
            </a:endParaRPr>
          </a:p>
          <a:p>
            <a:pPr>
              <a:lnSpc>
                <a:spcPct val="90000"/>
              </a:lnSpc>
              <a:buFontTx/>
              <a:buNone/>
              <a:defRPr/>
            </a:pPr>
            <a:r>
              <a:rPr lang="en-US" dirty="0">
                <a:latin typeface="Arial Narrow" charset="0"/>
              </a:rPr>
              <a:t>(viii) They could perform signs, wonders and miracles </a:t>
            </a:r>
            <a:r>
              <a:rPr lang="en-US" sz="2800" dirty="0">
                <a:latin typeface="Arial Narrow" charset="0"/>
              </a:rPr>
              <a:t>(2 Cor. 12:12)</a:t>
            </a:r>
          </a:p>
          <a:p>
            <a:pPr>
              <a:lnSpc>
                <a:spcPct val="90000"/>
              </a:lnSpc>
              <a:buFontTx/>
              <a:buNone/>
              <a:defRPr/>
            </a:pPr>
            <a:endParaRPr lang="en-US" sz="1100" dirty="0">
              <a:latin typeface="Arial Narrow" charset="0"/>
            </a:endParaRPr>
          </a:p>
          <a:p>
            <a:pPr>
              <a:lnSpc>
                <a:spcPct val="90000"/>
              </a:lnSpc>
              <a:buFontTx/>
              <a:buNone/>
              <a:defRPr/>
            </a:pPr>
            <a:r>
              <a:rPr lang="en-US" dirty="0">
                <a:latin typeface="Arial Narrow" charset="0"/>
              </a:rPr>
              <a:t>(ix) They are believed to be equal in authority to that of the OT prophets, as a representative from God.</a:t>
            </a:r>
          </a:p>
          <a:p>
            <a:pPr>
              <a:lnSpc>
                <a:spcPct val="90000"/>
              </a:lnSpc>
              <a:buFontTx/>
              <a:buNone/>
              <a:defRPr/>
            </a:pPr>
            <a:endParaRPr lang="en-US" sz="2000" dirty="0">
              <a:latin typeface="Arial Narrow" charset="0"/>
            </a:endParaRPr>
          </a:p>
          <a:p>
            <a:pPr algn="ctr">
              <a:lnSpc>
                <a:spcPct val="90000"/>
              </a:lnSpc>
              <a:buFont typeface="Wingdings" charset="0"/>
              <a:buChar char="Ø"/>
              <a:defRPr/>
            </a:pPr>
            <a:r>
              <a:rPr lang="en-US" sz="3600" u="sng" dirty="0">
                <a:latin typeface="Arial Narrow" charset="0"/>
              </a:rPr>
              <a:t>Therefore, to disbelieve and disobey the Apostle</a:t>
            </a:r>
            <a:r>
              <a:rPr lang="fr-FR" altLang="ja-JP" sz="3600" u="sng" dirty="0">
                <a:latin typeface="Arial"/>
              </a:rPr>
              <a:t>'</a:t>
            </a:r>
            <a:r>
              <a:rPr lang="en-US" sz="3600" u="sng" dirty="0">
                <a:latin typeface="Arial Narrow" charset="0"/>
              </a:rPr>
              <a:t>s words was equivalent to disbelieving and disobeying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884238"/>
          </a:xfrm>
          <a:solidFill>
            <a:srgbClr val="000090"/>
          </a:solidFill>
        </p:spPr>
        <p:txBody>
          <a:bodyPr/>
          <a:lstStyle/>
          <a:p>
            <a:pPr eaLnBrk="1" hangingPunct="1">
              <a:defRPr/>
            </a:pPr>
            <a:r>
              <a:rPr lang="en-US" sz="3600" dirty="0">
                <a:solidFill>
                  <a:srgbClr val="FFFFFF"/>
                </a:solidFill>
              </a:rPr>
              <a:t>Some questions to think about</a:t>
            </a:r>
          </a:p>
        </p:txBody>
      </p:sp>
      <p:sp>
        <p:nvSpPr>
          <p:cNvPr id="4" name="Rectangle 3"/>
          <p:cNvSpPr txBox="1">
            <a:spLocks noChangeArrowheads="1"/>
          </p:cNvSpPr>
          <p:nvPr/>
        </p:nvSpPr>
        <p:spPr bwMode="auto">
          <a:xfrm>
            <a:off x="323850" y="1268413"/>
            <a:ext cx="8305800" cy="5135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nSpc>
                <a:spcPct val="80000"/>
              </a:lnSpc>
              <a:defRPr/>
            </a:pPr>
            <a:r>
              <a:rPr lang="en-US" sz="2400" dirty="0">
                <a:latin typeface="Arial Narrow" charset="0"/>
              </a:rPr>
              <a:t>Looking at Paul and his example, there are people who claim to also have had unique, personal, supernatural encounters with Jesus. </a:t>
            </a:r>
          </a:p>
          <a:p>
            <a:pPr>
              <a:lnSpc>
                <a:spcPct val="80000"/>
              </a:lnSpc>
              <a:buFontTx/>
              <a:buNone/>
              <a:defRPr/>
            </a:pPr>
            <a:r>
              <a:rPr lang="en-US" sz="2400" dirty="0">
                <a:solidFill>
                  <a:schemeClr val="accent2"/>
                </a:solidFill>
                <a:latin typeface="Arial Narrow" charset="0"/>
              </a:rPr>
              <a:t>	 </a:t>
            </a:r>
            <a:r>
              <a:rPr lang="en-US" sz="2400" dirty="0">
                <a:solidFill>
                  <a:schemeClr val="accent2"/>
                </a:solidFill>
                <a:latin typeface="Arial Narrow" charset="0"/>
                <a:sym typeface="Symbol" charset="0"/>
              </a:rPr>
              <a:t></a:t>
            </a:r>
            <a:r>
              <a:rPr lang="en-US" sz="2400" dirty="0">
                <a:solidFill>
                  <a:schemeClr val="accent2"/>
                </a:solidFill>
                <a:latin typeface="Arial Narrow" charset="0"/>
              </a:rPr>
              <a:t> So what about them? Can they call themselves apostles too?</a:t>
            </a:r>
          </a:p>
          <a:p>
            <a:pPr>
              <a:lnSpc>
                <a:spcPct val="80000"/>
              </a:lnSpc>
              <a:defRPr/>
            </a:pPr>
            <a:endParaRPr lang="en-US" sz="1000" dirty="0">
              <a:solidFill>
                <a:schemeClr val="accent2"/>
              </a:solidFill>
              <a:latin typeface="Arial Narrow" charset="0"/>
            </a:endParaRPr>
          </a:p>
          <a:p>
            <a:pPr>
              <a:lnSpc>
                <a:spcPct val="80000"/>
              </a:lnSpc>
              <a:defRPr/>
            </a:pPr>
            <a:r>
              <a:rPr lang="en-US" sz="2400" dirty="0">
                <a:latin typeface="Arial Narrow" charset="0"/>
              </a:rPr>
              <a:t>One difficulty of proving one</a:t>
            </a:r>
            <a:r>
              <a:rPr lang="fr-FR" altLang="ja-JP" sz="2400" dirty="0">
                <a:latin typeface="Arial"/>
              </a:rPr>
              <a:t>'</a:t>
            </a:r>
            <a:r>
              <a:rPr lang="en-US" sz="2400" dirty="0">
                <a:latin typeface="Arial Narrow" charset="0"/>
              </a:rPr>
              <a:t>s call to the office of apostleship is that it has to be a personal call from Christ to the recipient. </a:t>
            </a:r>
          </a:p>
          <a:p>
            <a:pPr>
              <a:lnSpc>
                <a:spcPct val="80000"/>
              </a:lnSpc>
              <a:buFontTx/>
              <a:buNone/>
              <a:defRPr/>
            </a:pPr>
            <a:r>
              <a:rPr lang="en-US" sz="2400" dirty="0">
                <a:latin typeface="Arial Narrow" charset="0"/>
              </a:rPr>
              <a:t>	 </a:t>
            </a:r>
            <a:r>
              <a:rPr lang="en-US" sz="2400" dirty="0">
                <a:solidFill>
                  <a:schemeClr val="accent2"/>
                </a:solidFill>
                <a:latin typeface="Arial Narrow" charset="0"/>
                <a:sym typeface="Symbol" charset="0"/>
              </a:rPr>
              <a:t></a:t>
            </a:r>
            <a:r>
              <a:rPr lang="en-US" sz="2400" dirty="0">
                <a:solidFill>
                  <a:schemeClr val="accent2"/>
                </a:solidFill>
                <a:latin typeface="Arial Narrow" charset="0"/>
              </a:rPr>
              <a:t> What if someone today says that he receives this very special call from the Lord himself? How would you respond to this?</a:t>
            </a:r>
          </a:p>
          <a:p>
            <a:pPr>
              <a:lnSpc>
                <a:spcPct val="80000"/>
              </a:lnSpc>
              <a:defRPr/>
            </a:pPr>
            <a:endParaRPr lang="en-US" sz="1000" dirty="0">
              <a:solidFill>
                <a:schemeClr val="accent2"/>
              </a:solidFill>
              <a:latin typeface="Arial Narrow" charset="0"/>
            </a:endParaRPr>
          </a:p>
          <a:p>
            <a:pPr>
              <a:lnSpc>
                <a:spcPct val="80000"/>
              </a:lnSpc>
              <a:defRPr/>
            </a:pPr>
            <a:r>
              <a:rPr lang="en-US" sz="2400" dirty="0">
                <a:latin typeface="Arial Narrow" charset="0"/>
              </a:rPr>
              <a:t>Should we use the term </a:t>
            </a:r>
            <a:r>
              <a:rPr lang="en-US" altLang="ja-JP" sz="2400" dirty="0">
                <a:latin typeface="Arial"/>
              </a:rPr>
              <a:t>"</a:t>
            </a:r>
            <a:r>
              <a:rPr lang="en-US" sz="2400" dirty="0">
                <a:latin typeface="Arial Narrow" charset="0"/>
              </a:rPr>
              <a:t>apostle</a:t>
            </a:r>
            <a:r>
              <a:rPr lang="en-US" altLang="ja-JP" sz="2400" dirty="0">
                <a:latin typeface="Arial"/>
              </a:rPr>
              <a:t>"</a:t>
            </a:r>
            <a:r>
              <a:rPr lang="en-US" sz="2400" dirty="0">
                <a:latin typeface="Arial Narrow" charset="0"/>
              </a:rPr>
              <a:t> widely to mean someone being sent out, by the church? Or even see that person as a messenger of God</a:t>
            </a:r>
            <a:r>
              <a:rPr lang="fr-FR" altLang="ja-JP" sz="2400" dirty="0">
                <a:latin typeface="Arial"/>
              </a:rPr>
              <a:t>'</a:t>
            </a:r>
            <a:r>
              <a:rPr lang="en-US" sz="2400" dirty="0">
                <a:latin typeface="Arial Narrow" charset="0"/>
              </a:rPr>
              <a:t>s message to the mission field? </a:t>
            </a:r>
          </a:p>
          <a:p>
            <a:pPr>
              <a:lnSpc>
                <a:spcPct val="80000"/>
              </a:lnSpc>
              <a:buFontTx/>
              <a:buNone/>
              <a:defRPr/>
            </a:pPr>
            <a:r>
              <a:rPr lang="en-US" sz="1200" dirty="0">
                <a:latin typeface="Arial Narrow" charset="0"/>
              </a:rPr>
              <a:t>	</a:t>
            </a:r>
          </a:p>
          <a:p>
            <a:pPr>
              <a:lnSpc>
                <a:spcPct val="80000"/>
              </a:lnSpc>
              <a:defRPr/>
            </a:pPr>
            <a:r>
              <a:rPr lang="en-US" sz="2400" dirty="0">
                <a:latin typeface="Arial Narrow" charset="0"/>
              </a:rPr>
              <a:t>What about those organizations that confer the title of </a:t>
            </a:r>
            <a:r>
              <a:rPr lang="en-US" altLang="ja-JP" sz="2400" dirty="0">
                <a:latin typeface="Arial"/>
              </a:rPr>
              <a:t>"</a:t>
            </a:r>
            <a:r>
              <a:rPr lang="en-US" sz="2400" dirty="0">
                <a:latin typeface="Arial Narrow" charset="0"/>
              </a:rPr>
              <a:t>Apostle</a:t>
            </a:r>
            <a:r>
              <a:rPr lang="en-US" altLang="ja-JP" sz="2400" dirty="0">
                <a:latin typeface="Arial"/>
              </a:rPr>
              <a:t>"</a:t>
            </a:r>
            <a:r>
              <a:rPr lang="en-US" sz="2400" dirty="0">
                <a:latin typeface="Arial Narrow" charset="0"/>
              </a:rPr>
              <a:t> to certain individuals, such as is the case here in Singapore?  </a:t>
            </a:r>
          </a:p>
          <a:p>
            <a:pPr>
              <a:lnSpc>
                <a:spcPct val="80000"/>
              </a:lnSpc>
              <a:defRPr/>
            </a:pPr>
            <a:endParaRPr lang="en-US" sz="2400" dirty="0">
              <a:latin typeface="Arial Narrow" charset="0"/>
            </a:endParaRPr>
          </a:p>
          <a:p>
            <a:pPr algn="ctr">
              <a:lnSpc>
                <a:spcPct val="80000"/>
              </a:lnSpc>
              <a:buFontTx/>
              <a:buNone/>
              <a:defRPr/>
            </a:pPr>
            <a:r>
              <a:rPr lang="en-US" sz="2800" dirty="0">
                <a:latin typeface="Arial Narrow" charset="0"/>
              </a:rPr>
              <a:t>What do you think?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988"/>
            <a:ext cx="8229600" cy="792163"/>
          </a:xfrm>
          <a:solidFill>
            <a:srgbClr val="800000"/>
          </a:solidFill>
        </p:spPr>
        <p:txBody>
          <a:bodyPr/>
          <a:lstStyle/>
          <a:p>
            <a:pPr eaLnBrk="1" hangingPunct="1">
              <a:defRPr/>
            </a:pPr>
            <a:r>
              <a:rPr lang="en-US" sz="3600" dirty="0">
                <a:solidFill>
                  <a:srgbClr val="FFFFFF"/>
                </a:solidFill>
              </a:rPr>
              <a:t>So are there Apostles Today?</a:t>
            </a:r>
          </a:p>
        </p:txBody>
      </p:sp>
      <p:sp>
        <p:nvSpPr>
          <p:cNvPr id="4" name="Rectangle 3"/>
          <p:cNvSpPr txBox="1">
            <a:spLocks noChangeArrowheads="1"/>
          </p:cNvSpPr>
          <p:nvPr/>
        </p:nvSpPr>
        <p:spPr bwMode="auto">
          <a:xfrm>
            <a:off x="298450" y="692150"/>
            <a:ext cx="8845550"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nSpc>
                <a:spcPct val="90000"/>
              </a:lnSpc>
              <a:buFontTx/>
              <a:buNone/>
              <a:defRPr/>
            </a:pPr>
            <a:r>
              <a:rPr lang="en-US" altLang="ja-JP" dirty="0">
                <a:latin typeface="Arial"/>
              </a:rPr>
              <a:t>"</a:t>
            </a:r>
            <a:r>
              <a:rPr lang="en-US" dirty="0">
                <a:latin typeface="Arial Narrow" charset="0"/>
              </a:rPr>
              <a:t>Apostleship</a:t>
            </a:r>
            <a:r>
              <a:rPr lang="en-US" altLang="ja-JP" dirty="0">
                <a:latin typeface="Arial"/>
              </a:rPr>
              <a:t>"</a:t>
            </a:r>
            <a:r>
              <a:rPr lang="en-US" dirty="0">
                <a:latin typeface="Arial Narrow" charset="0"/>
              </a:rPr>
              <a:t> – either an office or a spiritual gifting</a:t>
            </a:r>
            <a:endParaRPr lang="en-US" sz="2800" dirty="0">
              <a:latin typeface="Arial Narrow" charset="0"/>
            </a:endParaRPr>
          </a:p>
          <a:p>
            <a:pPr>
              <a:lnSpc>
                <a:spcPct val="90000"/>
              </a:lnSpc>
              <a:defRPr/>
            </a:pPr>
            <a:endParaRPr lang="en-US" sz="1600" dirty="0">
              <a:latin typeface="Arial Narrow" charset="0"/>
            </a:endParaRPr>
          </a:p>
          <a:p>
            <a:pPr>
              <a:lnSpc>
                <a:spcPct val="90000"/>
              </a:lnSpc>
              <a:defRPr/>
            </a:pPr>
            <a:r>
              <a:rPr lang="en-US" sz="2800" u="sng" dirty="0">
                <a:latin typeface="Arial Narrow" charset="0"/>
              </a:rPr>
              <a:t>As an office</a:t>
            </a:r>
            <a:r>
              <a:rPr lang="en-US" sz="2800" dirty="0">
                <a:latin typeface="Arial Narrow" charset="0"/>
              </a:rPr>
              <a:t>: NO, it is closed!</a:t>
            </a:r>
          </a:p>
          <a:p>
            <a:pPr>
              <a:lnSpc>
                <a:spcPct val="90000"/>
              </a:lnSpc>
              <a:buFontTx/>
              <a:buNone/>
              <a:defRPr/>
            </a:pPr>
            <a:r>
              <a:rPr lang="en-US" sz="2800" dirty="0">
                <a:latin typeface="Arial Narrow" charset="0"/>
              </a:rPr>
              <a:t>	- the narrow and solemn definition applies here, thus apostleship is limited to the time when the early church was founded and so, the office is closed and there can be no more apostles today!</a:t>
            </a:r>
          </a:p>
          <a:p>
            <a:pPr>
              <a:lnSpc>
                <a:spcPct val="90000"/>
              </a:lnSpc>
              <a:buFontTx/>
              <a:buNone/>
              <a:defRPr/>
            </a:pPr>
            <a:endParaRPr lang="en-US" sz="1600" dirty="0">
              <a:latin typeface="Arial Narrow" charset="0"/>
            </a:endParaRPr>
          </a:p>
          <a:p>
            <a:pPr>
              <a:lnSpc>
                <a:spcPct val="90000"/>
              </a:lnSpc>
              <a:defRPr/>
            </a:pPr>
            <a:r>
              <a:rPr lang="en-US" sz="2800" u="sng" dirty="0">
                <a:latin typeface="Arial Narrow" charset="0"/>
              </a:rPr>
              <a:t>As a spiritual gifting</a:t>
            </a:r>
            <a:r>
              <a:rPr lang="en-US" sz="2800" dirty="0">
                <a:latin typeface="Arial Narrow" charset="0"/>
              </a:rPr>
              <a:t>: POSSIBLE</a:t>
            </a:r>
          </a:p>
          <a:p>
            <a:pPr>
              <a:lnSpc>
                <a:spcPct val="90000"/>
              </a:lnSpc>
              <a:buFontTx/>
              <a:buNone/>
              <a:defRPr/>
            </a:pPr>
            <a:r>
              <a:rPr lang="en-US" sz="2800" dirty="0">
                <a:latin typeface="Arial Narrow" charset="0"/>
              </a:rPr>
              <a:t>	- the broader and non-technical definition applies here, where the essence is that of a messenger - one who is sent out to pass on the Gospel message today. Thus we have new terms like </a:t>
            </a:r>
            <a:r>
              <a:rPr lang="en-US" altLang="ja-JP" sz="2800" dirty="0">
                <a:latin typeface="Arial"/>
              </a:rPr>
              <a:t>"</a:t>
            </a:r>
            <a:r>
              <a:rPr lang="en-US" sz="2800" dirty="0">
                <a:latin typeface="Arial Narrow" charset="0"/>
              </a:rPr>
              <a:t>missionary apostles.</a:t>
            </a:r>
            <a:r>
              <a:rPr lang="en-US" altLang="ja-JP" sz="2800" dirty="0">
                <a:latin typeface="Arial"/>
              </a:rPr>
              <a:t>"</a:t>
            </a:r>
            <a:endParaRPr lang="en-US" sz="2800" dirty="0">
              <a:latin typeface="Arial Narrow" charset="0"/>
            </a:endParaRPr>
          </a:p>
        </p:txBody>
      </p:sp>
      <p:sp>
        <p:nvSpPr>
          <p:cNvPr id="6" name="Rectangle 2"/>
          <p:cNvSpPr txBox="1">
            <a:spLocks noChangeArrowheads="1"/>
          </p:cNvSpPr>
          <p:nvPr/>
        </p:nvSpPr>
        <p:spPr bwMode="auto">
          <a:xfrm>
            <a:off x="4284663" y="3141663"/>
            <a:ext cx="4700587" cy="79216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a:solidFill>
                  <a:srgbClr val="FFFFFF"/>
                </a:solidFill>
                <a:cs typeface="Arial" charset="0"/>
              </a:rPr>
              <a:t>Do You Agree?</a:t>
            </a:r>
          </a:p>
        </p:txBody>
      </p:sp>
      <p:sp>
        <p:nvSpPr>
          <p:cNvPr id="7" name="Rectangle 2"/>
          <p:cNvSpPr txBox="1">
            <a:spLocks noChangeArrowheads="1"/>
          </p:cNvSpPr>
          <p:nvPr/>
        </p:nvSpPr>
        <p:spPr bwMode="auto">
          <a:xfrm>
            <a:off x="0" y="5849938"/>
            <a:ext cx="9144000" cy="100806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FFFFFF"/>
                </a:solidFill>
                <a:cs typeface="Arial" charset="0"/>
              </a:rPr>
              <a:t>I don't as the second group are missionaries––not apostles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0" y="990600"/>
            <a:ext cx="8991600" cy="2438400"/>
          </a:xfrm>
        </p:spPr>
        <p:txBody>
          <a:bodyPr/>
          <a:lstStyle/>
          <a:p>
            <a:pPr eaLnBrk="1" hangingPunct="1">
              <a:defRPr/>
            </a:pPr>
            <a:r>
              <a:rPr lang="en-US" sz="7200" b="1" dirty="0">
                <a:solidFill>
                  <a:srgbClr val="FFFFFF"/>
                </a:solidFill>
                <a:effectLst>
                  <a:glow rad="279400">
                    <a:schemeClr val="tx2">
                      <a:alpha val="90000"/>
                    </a:schemeClr>
                  </a:glow>
                </a:effectLst>
              </a:rPr>
              <a:t>Word of Wisdom &amp; Word of Knowledge</a:t>
            </a:r>
            <a:endParaRPr lang="en-US" dirty="0">
              <a:solidFill>
                <a:srgbClr val="FFFFFF"/>
              </a:solidFill>
              <a:effectLst>
                <a:glow rad="279400">
                  <a:schemeClr val="tx2">
                    <a:alpha val="90000"/>
                  </a:schemeClr>
                </a:glow>
              </a:effectLst>
            </a:endParaRPr>
          </a:p>
        </p:txBody>
      </p:sp>
      <p:sp>
        <p:nvSpPr>
          <p:cNvPr id="24579" name="Rectangle 3"/>
          <p:cNvSpPr>
            <a:spLocks noGrp="1" noChangeArrowheads="1"/>
          </p:cNvSpPr>
          <p:nvPr>
            <p:ph type="subTitle" idx="1"/>
          </p:nvPr>
        </p:nvSpPr>
        <p:spPr/>
        <p:txBody>
          <a:bodyPr/>
          <a:lstStyle/>
          <a:p>
            <a:pPr eaLnBrk="1" hangingPunct="1">
              <a:defRPr/>
            </a:pPr>
            <a:r>
              <a:rPr lang="en-US" sz="4400" b="1" i="1">
                <a:solidFill>
                  <a:srgbClr val="FFFFFF"/>
                </a:solidFill>
                <a:effectLst>
                  <a:glow rad="279400">
                    <a:schemeClr val="tx2">
                      <a:alpha val="90000"/>
                    </a:schemeClr>
                  </a:glow>
                </a:effectLst>
              </a:rPr>
              <a:t>What are these gifts?</a:t>
            </a:r>
          </a:p>
        </p:txBody>
      </p:sp>
      <p:sp>
        <p:nvSpPr>
          <p:cNvPr id="300035" name="Text Box 4"/>
          <p:cNvSpPr txBox="1">
            <a:spLocks noChangeArrowheads="1"/>
          </p:cNvSpPr>
          <p:nvPr/>
        </p:nvSpPr>
        <p:spPr bwMode="auto">
          <a:xfrm>
            <a:off x="8543925" y="76200"/>
            <a:ext cx="523875"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accent2"/>
                </a:solidFill>
              </a:rPr>
              <a:t>21</a:t>
            </a:r>
          </a:p>
          <a:p>
            <a:r>
              <a:rPr lang="en-US" b="1">
                <a:solidFill>
                  <a:schemeClr val="accent2"/>
                </a:solidFill>
              </a:rPr>
              <a:t>22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2555875" y="1341438"/>
            <a:ext cx="4824413" cy="1476375"/>
          </a:xfrm>
        </p:spPr>
        <p:txBody>
          <a:bodyPr/>
          <a:lstStyle/>
          <a:p>
            <a:pPr eaLnBrk="1" hangingPunct="1">
              <a:defRPr/>
            </a:pPr>
            <a:r>
              <a:rPr lang="en-US" sz="4800" b="1" i="1" dirty="0"/>
              <a:t>Gifts in Order of Importance</a:t>
            </a:r>
            <a:endParaRPr lang="en-US" sz="6600" b="1" i="1" dirty="0"/>
          </a:p>
        </p:txBody>
      </p:sp>
      <p:sp>
        <p:nvSpPr>
          <p:cNvPr id="81924" name="Rectangle 4"/>
          <p:cNvSpPr>
            <a:spLocks noChangeArrowheads="1"/>
          </p:cNvSpPr>
          <p:nvPr/>
        </p:nvSpPr>
        <p:spPr bwMode="auto">
          <a:xfrm>
            <a:off x="1822450" y="3087688"/>
            <a:ext cx="3541713" cy="358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Font typeface="Wingdings" charset="0"/>
              <a:buNone/>
              <a:defRPr/>
            </a:pPr>
            <a:r>
              <a:rPr lang="en-US" sz="3600" b="1" dirty="0"/>
              <a:t>1 Cor. 12:8</a:t>
            </a:r>
          </a:p>
          <a:p>
            <a:pPr algn="ctr" eaLnBrk="1" hangingPunct="1">
              <a:spcBef>
                <a:spcPct val="20000"/>
              </a:spcBef>
              <a:buFont typeface="Wingdings" charset="0"/>
              <a:buNone/>
              <a:defRPr/>
            </a:pPr>
            <a:r>
              <a:rPr lang="en-US" sz="3600" b="1" dirty="0"/>
              <a:t>Word of wisdom</a:t>
            </a:r>
            <a:endParaRPr lang="en-US" sz="3200" b="1" dirty="0"/>
          </a:p>
          <a:p>
            <a:pPr algn="ctr" eaLnBrk="1" hangingPunct="1">
              <a:spcBef>
                <a:spcPct val="20000"/>
              </a:spcBef>
              <a:buFont typeface="Wingdings" charset="0"/>
              <a:buNone/>
              <a:defRPr/>
            </a:pPr>
            <a:endParaRPr lang="en-US" sz="1600" b="1" dirty="0"/>
          </a:p>
          <a:p>
            <a:pPr algn="ctr" eaLnBrk="1" hangingPunct="1">
              <a:spcBef>
                <a:spcPct val="20000"/>
              </a:spcBef>
              <a:buFont typeface="Wingdings" charset="0"/>
              <a:buNone/>
              <a:defRPr/>
            </a:pPr>
            <a:r>
              <a:rPr lang="en-US" sz="3600" b="1" dirty="0"/>
              <a:t>Word of knowledge</a:t>
            </a:r>
          </a:p>
        </p:txBody>
      </p:sp>
      <p:sp>
        <p:nvSpPr>
          <p:cNvPr id="81926" name="Rectangle 6"/>
          <p:cNvSpPr>
            <a:spLocks noChangeArrowheads="1"/>
          </p:cNvSpPr>
          <p:nvPr/>
        </p:nvSpPr>
        <p:spPr bwMode="auto">
          <a:xfrm>
            <a:off x="5029200" y="3276600"/>
            <a:ext cx="3541713" cy="2889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Font typeface="Wingdings" charset="0"/>
              <a:buNone/>
              <a:defRPr/>
            </a:pPr>
            <a:r>
              <a:rPr lang="en-US" sz="3600" b="1" dirty="0"/>
              <a:t>1 Cor. 12:28</a:t>
            </a:r>
          </a:p>
          <a:p>
            <a:pPr algn="ctr" eaLnBrk="1" hangingPunct="1">
              <a:spcBef>
                <a:spcPct val="20000"/>
              </a:spcBef>
              <a:buFont typeface="Wingdings" charset="0"/>
              <a:buNone/>
              <a:defRPr/>
            </a:pPr>
            <a:r>
              <a:rPr lang="en-US" sz="3600" b="1" dirty="0"/>
              <a:t>Apostles</a:t>
            </a:r>
          </a:p>
          <a:p>
            <a:pPr algn="ctr" eaLnBrk="1" hangingPunct="1">
              <a:spcBef>
                <a:spcPct val="20000"/>
              </a:spcBef>
              <a:buFont typeface="Wingdings" charset="0"/>
              <a:buNone/>
              <a:defRPr/>
            </a:pPr>
            <a:r>
              <a:rPr lang="en-US" sz="3600" b="1" dirty="0"/>
              <a:t>Prophets</a:t>
            </a:r>
          </a:p>
          <a:p>
            <a:pPr algn="ctr" eaLnBrk="1" hangingPunct="1">
              <a:spcBef>
                <a:spcPct val="20000"/>
              </a:spcBef>
              <a:buFont typeface="Wingdings" charset="0"/>
              <a:buNone/>
              <a:defRPr/>
            </a:pPr>
            <a:r>
              <a:rPr lang="en-US" sz="3600" b="1" dirty="0"/>
              <a:t>Teachers</a:t>
            </a:r>
          </a:p>
        </p:txBody>
      </p:sp>
      <p:sp>
        <p:nvSpPr>
          <p:cNvPr id="302084" name="Text Box 7"/>
          <p:cNvSpPr txBox="1">
            <a:spLocks noChangeArrowheads="1"/>
          </p:cNvSpPr>
          <p:nvPr/>
        </p:nvSpPr>
        <p:spPr bwMode="auto">
          <a:xfrm>
            <a:off x="8543925" y="76200"/>
            <a:ext cx="527050" cy="830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21</a:t>
            </a:r>
          </a:p>
          <a:p>
            <a:r>
              <a:rPr lang="en-US" b="1"/>
              <a:t>22</a:t>
            </a:r>
          </a:p>
        </p:txBody>
      </p:sp>
      <p:sp>
        <p:nvSpPr>
          <p:cNvPr id="81928" name="Line 8"/>
          <p:cNvSpPr>
            <a:spLocks noChangeShapeType="1"/>
          </p:cNvSpPr>
          <p:nvPr/>
        </p:nvSpPr>
        <p:spPr bwMode="auto">
          <a:xfrm>
            <a:off x="4724400" y="4303713"/>
            <a:ext cx="8382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1929" name="Line 9"/>
          <p:cNvSpPr>
            <a:spLocks noChangeShapeType="1"/>
          </p:cNvSpPr>
          <p:nvPr/>
        </p:nvSpPr>
        <p:spPr bwMode="auto">
          <a:xfrm rot="1637851">
            <a:off x="4678363" y="4484688"/>
            <a:ext cx="8382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1930" name="Line 10"/>
          <p:cNvSpPr>
            <a:spLocks noChangeShapeType="1"/>
          </p:cNvSpPr>
          <p:nvPr/>
        </p:nvSpPr>
        <p:spPr bwMode="auto">
          <a:xfrm>
            <a:off x="4741863" y="5589588"/>
            <a:ext cx="8382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checkerboard(across)">
                                      <p:cBhvr>
                                        <p:cTn id="7" dur="500"/>
                                        <p:tgtEl>
                                          <p:spTgt spid="819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928"/>
                                        </p:tgtEl>
                                        <p:attrNameLst>
                                          <p:attrName>style.visibility</p:attrName>
                                        </p:attrNameLst>
                                      </p:cBhvr>
                                      <p:to>
                                        <p:strVal val="visible"/>
                                      </p:to>
                                    </p:set>
                                    <p:animEffect transition="in" filter="wipe(left)">
                                      <p:cBhvr>
                                        <p:cTn id="12" dur="500"/>
                                        <p:tgtEl>
                                          <p:spTgt spid="819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929"/>
                                        </p:tgtEl>
                                        <p:attrNameLst>
                                          <p:attrName>style.visibility</p:attrName>
                                        </p:attrNameLst>
                                      </p:cBhvr>
                                      <p:to>
                                        <p:strVal val="visible"/>
                                      </p:to>
                                    </p:set>
                                    <p:animEffect transition="in" filter="wipe(left)">
                                      <p:cBhvr>
                                        <p:cTn id="17" dur="500"/>
                                        <p:tgtEl>
                                          <p:spTgt spid="819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930"/>
                                        </p:tgtEl>
                                        <p:attrNameLst>
                                          <p:attrName>style.visibility</p:attrName>
                                        </p:attrNameLst>
                                      </p:cBhvr>
                                      <p:to>
                                        <p:strVal val="visible"/>
                                      </p:to>
                                    </p:set>
                                    <p:animEffect transition="in" filter="wipe(left)">
                                      <p:cBhvr>
                                        <p:cTn id="22" dur="500"/>
                                        <p:tgtEl>
                                          <p:spTgt spid="81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p:bldP spid="81928" grpId="0" animBg="1"/>
      <p:bldP spid="81929" grpId="0" animBg="1"/>
      <p:bldP spid="819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a:solidFill>
              <a:srgbClr val="FFFFFF"/>
            </a:solidFill>
          </a:ln>
          <a:effectLst/>
        </p:spPr>
        <p:txBody>
          <a:bodyPr/>
          <a:lstStyle/>
          <a:p>
            <a:pPr>
              <a:defRPr/>
            </a:pPr>
            <a:r>
              <a:rPr lang="en-US" sz="4800" dirty="0">
                <a:effectLst>
                  <a:outerShdw blurRad="63500" dist="76200" dir="2700000" algn="tl" rotWithShape="0">
                    <a:srgbClr val="000000">
                      <a:alpha val="92000"/>
                    </a:srgbClr>
                  </a:outerShdw>
                </a:effectLst>
              </a:rPr>
              <a:t>Defining Word of Wisdom</a:t>
            </a:r>
          </a:p>
        </p:txBody>
      </p:sp>
      <p:sp>
        <p:nvSpPr>
          <p:cNvPr id="3" name="Title 1"/>
          <p:cNvSpPr txBox="1">
            <a:spLocks/>
          </p:cNvSpPr>
          <p:nvPr/>
        </p:nvSpPr>
        <p:spPr bwMode="auto">
          <a:xfrm>
            <a:off x="755650" y="2276475"/>
            <a:ext cx="7772400" cy="338455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a:lstStyle>
          <a:p>
            <a:pPr>
              <a:defRPr/>
            </a:pPr>
            <a:r>
              <a:rPr lang="en-US" sz="3600" dirty="0">
                <a:effectLst>
                  <a:outerShdw blurRad="63500" dist="76200" dir="2700000" algn="tl" rotWithShape="0">
                    <a:srgbClr val="000000">
                      <a:alpha val="92000"/>
                    </a:srgbClr>
                  </a:outerShdw>
                </a:effectLst>
              </a:rPr>
              <a:t>"The gift of receiving, knowing, and presenting the wisdom of God, the revealed truth of God, as presented by the apostles and prophets, as contained in … our NT" (McRae, 65)</a:t>
            </a:r>
          </a:p>
        </p:txBody>
      </p:sp>
      <p:sp>
        <p:nvSpPr>
          <p:cNvPr id="304131" name="Text Box 7"/>
          <p:cNvSpPr txBox="1">
            <a:spLocks noChangeArrowheads="1"/>
          </p:cNvSpPr>
          <p:nvPr/>
        </p:nvSpPr>
        <p:spPr bwMode="auto">
          <a:xfrm>
            <a:off x="8543925" y="76200"/>
            <a:ext cx="527050" cy="4619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2"/>
          <p:cNvSpPr>
            <a:spLocks noGrp="1" noChangeArrowheads="1"/>
          </p:cNvSpPr>
          <p:nvPr>
            <p:ph type="title"/>
          </p:nvPr>
        </p:nvSpPr>
        <p:spPr>
          <a:xfrm>
            <a:off x="533400" y="404813"/>
            <a:ext cx="8153400" cy="2819400"/>
          </a:xfrm>
          <a:effectLst>
            <a:outerShdw blurRad="63500" dist="35921" dir="2700000" algn="ctr" rotWithShape="0">
              <a:schemeClr val="tx1">
                <a:alpha val="74998"/>
              </a:schemeClr>
            </a:outerShdw>
          </a:effectLst>
        </p:spPr>
        <p:txBody>
          <a:bodyPr/>
          <a:lstStyle/>
          <a:p>
            <a:pPr eaLnBrk="1" hangingPunct="1">
              <a:defRPr/>
            </a:pPr>
            <a:r>
              <a:rPr lang="en-US" sz="4800" b="1" dirty="0">
                <a:solidFill>
                  <a:srgbClr val="000000"/>
                </a:solidFill>
                <a:latin typeface="Arial"/>
                <a:cs typeface="Arial"/>
              </a:rPr>
              <a:t>I.  The gospel is God</a:t>
            </a:r>
            <a:r>
              <a:rPr lang="fr-FR" altLang="ja-JP" sz="4800" b="1" dirty="0">
                <a:solidFill>
                  <a:srgbClr val="000000"/>
                </a:solidFill>
                <a:latin typeface="Arial"/>
                <a:cs typeface="Arial"/>
              </a:rPr>
              <a:t>'</a:t>
            </a:r>
            <a:r>
              <a:rPr lang="en-US" sz="4800" b="1" dirty="0">
                <a:solidFill>
                  <a:srgbClr val="000000"/>
                </a:solidFill>
                <a:latin typeface="Arial"/>
                <a:cs typeface="Arial"/>
              </a:rPr>
              <a:t>s secret message of </a:t>
            </a:r>
            <a:r>
              <a:rPr lang="en-US" sz="4800" b="1" u="sng" dirty="0">
                <a:solidFill>
                  <a:srgbClr val="800000"/>
                </a:solidFill>
                <a:latin typeface="Arial"/>
                <a:cs typeface="Arial"/>
              </a:rPr>
              <a:t>wisdom</a:t>
            </a:r>
            <a:r>
              <a:rPr lang="en-US" sz="4800" b="1" dirty="0">
                <a:solidFill>
                  <a:srgbClr val="800000"/>
                </a:solidFill>
                <a:latin typeface="Arial"/>
                <a:cs typeface="Arial"/>
              </a:rPr>
              <a:t> </a:t>
            </a:r>
            <a:r>
              <a:rPr lang="en-US" sz="4800" b="1" dirty="0">
                <a:solidFill>
                  <a:srgbClr val="000000"/>
                </a:solidFill>
                <a:latin typeface="Arial"/>
                <a:cs typeface="Arial"/>
              </a:rPr>
              <a:t>that the world rejects </a:t>
            </a:r>
            <a:br>
              <a:rPr lang="en-US" sz="4800" b="1" dirty="0">
                <a:solidFill>
                  <a:srgbClr val="000000"/>
                </a:solidFill>
                <a:latin typeface="Arial"/>
                <a:cs typeface="Arial"/>
              </a:rPr>
            </a:br>
            <a:r>
              <a:rPr lang="en-US" sz="4800" b="1" dirty="0">
                <a:solidFill>
                  <a:srgbClr val="000000"/>
                </a:solidFill>
                <a:latin typeface="Arial"/>
                <a:cs typeface="Arial"/>
              </a:rPr>
              <a:t>(1 Cor. 2:6-10).</a:t>
            </a:r>
            <a:endParaRPr lang="en-US" sz="4800" dirty="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38" y="3259138"/>
            <a:ext cx="3006725" cy="344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8" name="Rectangle 6"/>
          <p:cNvSpPr>
            <a:spLocks noChangeArrowheads="1"/>
          </p:cNvSpPr>
          <p:nvPr/>
        </p:nvSpPr>
        <p:spPr bwMode="ltGray">
          <a:xfrm>
            <a:off x="1828800" y="15240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EAEAEA"/>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295400"/>
          </a:xfrm>
          <a:solidFill>
            <a:srgbClr val="800000"/>
          </a:solidFill>
          <a:effectLst/>
        </p:spPr>
        <p:txBody>
          <a:bodyPr/>
          <a:lstStyle/>
          <a:p>
            <a:pPr eaLnBrk="1" hangingPunct="1">
              <a:defRPr/>
            </a:pPr>
            <a:r>
              <a:rPr lang="en-US" sz="4000" b="1" dirty="0">
                <a:solidFill>
                  <a:schemeClr val="tx1"/>
                </a:solidFill>
                <a:effectLst>
                  <a:outerShdw blurRad="38100" dist="38100" dir="2700000" algn="tl">
                    <a:srgbClr val="000000"/>
                  </a:outerShdw>
                </a:effectLst>
                <a:cs typeface="+mj-cs"/>
              </a:rPr>
              <a:t>A.  Believers do speak wisdom––God's wisdom (2:6 NLT)</a:t>
            </a:r>
          </a:p>
        </p:txBody>
      </p:sp>
      <p:sp>
        <p:nvSpPr>
          <p:cNvPr id="96259" name="Rectangle 3"/>
          <p:cNvSpPr>
            <a:spLocks noChangeArrowheads="1"/>
          </p:cNvSpPr>
          <p:nvPr/>
        </p:nvSpPr>
        <p:spPr bwMode="auto">
          <a:xfrm>
            <a:off x="0" y="1308100"/>
            <a:ext cx="9144000" cy="34163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6 Yet when I am among mature Christians, I do speak with words of wisdom, but not the kind of wisdom that belongs to this world, and not the kind that appeals to the rulers of this world, who are being brought to nothing.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6"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a:solidFill>
                  <a:schemeClr val="tx1"/>
                </a:solidFill>
                <a:cs typeface="+mj-cs"/>
              </a:rPr>
              <a:t>B. Only </a:t>
            </a:r>
            <a:r>
              <a:rPr lang="en-US" sz="3600" b="1" dirty="0">
                <a:solidFill>
                  <a:srgbClr val="FFFF00"/>
                </a:solidFill>
                <a:cs typeface="+mj-cs"/>
              </a:rPr>
              <a:t>believers</a:t>
            </a:r>
            <a:r>
              <a:rPr lang="en-US" sz="3600" b="1" dirty="0">
                <a:solidFill>
                  <a:schemeClr val="tx1"/>
                </a:solidFill>
                <a:cs typeface="+mj-cs"/>
              </a:rPr>
              <a:t> understand </a:t>
            </a:r>
            <a:br>
              <a:rPr lang="en-US" sz="3600" b="1" dirty="0">
                <a:solidFill>
                  <a:schemeClr val="tx1"/>
                </a:solidFill>
                <a:cs typeface="+mj-cs"/>
              </a:rPr>
            </a:br>
            <a:r>
              <a:rPr lang="en-US" sz="3600" b="1" dirty="0">
                <a:solidFill>
                  <a:schemeClr val="tx1"/>
                </a:solidFill>
                <a:cs typeface="+mj-cs"/>
              </a:rPr>
              <a:t>God</a:t>
            </a:r>
            <a:r>
              <a:rPr lang="fr-FR" altLang="ja-JP" sz="3600" b="1" dirty="0">
                <a:solidFill>
                  <a:schemeClr val="tx1"/>
                </a:solidFill>
                <a:latin typeface="Arial"/>
                <a:cs typeface="+mj-cs"/>
              </a:rPr>
              <a:t>'</a:t>
            </a:r>
            <a:r>
              <a:rPr lang="en-US" sz="3600" b="1" dirty="0">
                <a:solidFill>
                  <a:schemeClr val="tx1"/>
                </a:solidFill>
                <a:cs typeface="+mj-cs"/>
              </a:rPr>
              <a:t>s wisdom (7-10) </a:t>
            </a:r>
          </a:p>
        </p:txBody>
      </p:sp>
      <p:sp>
        <p:nvSpPr>
          <p:cNvPr id="201734"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00"/>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par>
                          <p:cTn id="12" fill="hold" nodeType="afterGroup">
                            <p:stCondLst>
                              <p:cond delay="5000"/>
                            </p:stCondLst>
                            <p:childTnLst>
                              <p:par>
                                <p:cTn id="13" presetID="22" presetClass="entr" presetSubtype="8" fill="hold" grpId="0" nodeType="afterEffect">
                                  <p:stCondLst>
                                    <p:cond delay="0"/>
                                  </p:stCondLst>
                                  <p:childTnLst>
                                    <p:set>
                                      <p:cBhvr>
                                        <p:cTn id="14" dur="1" fill="hold">
                                          <p:stCondLst>
                                            <p:cond delay="0"/>
                                          </p:stCondLst>
                                        </p:cTn>
                                        <p:tgtEl>
                                          <p:spTgt spid="201734">
                                            <p:txEl>
                                              <p:pRg st="0" end="0"/>
                                            </p:txEl>
                                          </p:spTgt>
                                        </p:tgtEl>
                                        <p:attrNameLst>
                                          <p:attrName>style.visibility</p:attrName>
                                        </p:attrNameLst>
                                      </p:cBhvr>
                                      <p:to>
                                        <p:strVal val="visible"/>
                                      </p:to>
                                    </p:set>
                                    <p:animEffect transition="in" filter="wipe(left)">
                                      <p:cBhvr>
                                        <p:cTn id="15" dur="500"/>
                                        <p:tgtEl>
                                          <p:spTgt spid="2017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7" descr="Holiday 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idx="4294967295"/>
          </p:nvPr>
        </p:nvSpPr>
        <p:spPr>
          <a:xfrm>
            <a:off x="609600" y="457200"/>
            <a:ext cx="7772400" cy="685800"/>
          </a:xfrm>
          <a:effectLst>
            <a:outerShdw blurRad="63500" dist="35921" dir="2700000" algn="ctr" rotWithShape="0">
              <a:srgbClr val="060600">
                <a:alpha val="74998"/>
              </a:srgbClr>
            </a:outerShdw>
          </a:effectLst>
        </p:spPr>
        <p:txBody>
          <a:bodyPr/>
          <a:lstStyle/>
          <a:p>
            <a:pPr algn="ctr" eaLnBrk="1" hangingPunct="1">
              <a:defRPr/>
            </a:pPr>
            <a:r>
              <a:rPr lang="en-US" sz="4000" b="1">
                <a:solidFill>
                  <a:schemeClr val="bg1"/>
                </a:solidFill>
                <a:latin typeface="Arial" charset="0"/>
                <a:ea typeface="SimSun" charset="0"/>
                <a:cs typeface="SimSun" charset="0"/>
              </a:rPr>
              <a:t>Views on the Duration of Gifts</a:t>
            </a:r>
            <a:endParaRPr lang="en-US" sz="2800" b="1">
              <a:solidFill>
                <a:srgbClr val="FFFFFF"/>
              </a:solidFill>
              <a:latin typeface="Arial" charset="0"/>
              <a:ea typeface="SimSun" charset="0"/>
              <a:cs typeface="SimSun" charset="0"/>
            </a:endParaRPr>
          </a:p>
        </p:txBody>
      </p:sp>
      <p:sp>
        <p:nvSpPr>
          <p:cNvPr id="17413" name="Text Box 5"/>
          <p:cNvSpPr txBox="1">
            <a:spLocks noChangeArrowheads="1"/>
          </p:cNvSpPr>
          <p:nvPr/>
        </p:nvSpPr>
        <p:spPr bwMode="auto">
          <a:xfrm>
            <a:off x="0" y="1400175"/>
            <a:ext cx="3203575" cy="2062163"/>
          </a:xfrm>
          <a:prstGeom prst="rect">
            <a:avLst/>
          </a:prstGeom>
          <a:noFill/>
          <a:ln w="9525">
            <a:noFill/>
            <a:miter lim="800000"/>
            <a:headEnd/>
            <a:tailEnd/>
          </a:ln>
          <a:effectLst/>
        </p:spPr>
        <p:txBody>
          <a:bodyPr>
            <a:spAutoFit/>
          </a:bodyPr>
          <a:lstStyle/>
          <a:p>
            <a:pPr marL="457200" indent="-457200">
              <a:buFont typeface="Arial" charset="0"/>
              <a:buNone/>
              <a:defRPr/>
            </a:pPr>
            <a:r>
              <a:rPr lang="en-US" sz="3200" b="1" dirty="0">
                <a:solidFill>
                  <a:srgbClr val="FFFFFF"/>
                </a:solidFill>
                <a:effectLst>
                  <a:outerShdw blurRad="38100" dist="38100" dir="2700000" algn="tl">
                    <a:srgbClr val="000000">
                      <a:alpha val="43137"/>
                    </a:srgbClr>
                  </a:outerShdw>
                </a:effectLst>
                <a:ea typeface="ＭＳ Ｐゴシック" charset="-128"/>
                <a:cs typeface="ＭＳ Ｐゴシック" charset="-128"/>
              </a:rPr>
              <a:t>1.	No gifts passed away (non-</a:t>
            </a:r>
            <a:r>
              <a:rPr lang="en-US" sz="3200" b="1" dirty="0" err="1">
                <a:solidFill>
                  <a:srgbClr val="FFFFFF"/>
                </a:solidFill>
                <a:effectLst>
                  <a:outerShdw blurRad="38100" dist="38100" dir="2700000" algn="tl">
                    <a:srgbClr val="000000">
                      <a:alpha val="43137"/>
                    </a:srgbClr>
                  </a:outerShdw>
                </a:effectLst>
                <a:ea typeface="ＭＳ Ｐゴシック" charset="-128"/>
                <a:cs typeface="ＭＳ Ｐゴシック" charset="-128"/>
              </a:rPr>
              <a:t>cessationist</a:t>
            </a:r>
            <a:r>
              <a:rPr lang="en-US" sz="3200" b="1" dirty="0">
                <a:solidFill>
                  <a:srgbClr val="FFFFFF"/>
                </a:solidFill>
                <a:effectLst>
                  <a:outerShdw blurRad="38100" dist="38100" dir="2700000" algn="tl">
                    <a:srgbClr val="000000">
                      <a:alpha val="43137"/>
                    </a:srgbClr>
                  </a:outerShdw>
                </a:effectLst>
                <a:ea typeface="ＭＳ Ｐゴシック" charset="-128"/>
                <a:cs typeface="ＭＳ Ｐゴシック" charset="-128"/>
              </a:rPr>
              <a:t>)</a:t>
            </a:r>
          </a:p>
        </p:txBody>
      </p:sp>
      <p:sp>
        <p:nvSpPr>
          <p:cNvPr id="254980" name="Text Box 6"/>
          <p:cNvSpPr txBox="1">
            <a:spLocks noChangeArrowheads="1"/>
          </p:cNvSpPr>
          <p:nvPr/>
        </p:nvSpPr>
        <p:spPr bwMode="auto">
          <a:xfrm>
            <a:off x="8077200" y="76200"/>
            <a:ext cx="963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14-15</a:t>
            </a:r>
          </a:p>
        </p:txBody>
      </p:sp>
      <p:sp>
        <p:nvSpPr>
          <p:cNvPr id="17417" name="Text Box 9"/>
          <p:cNvSpPr txBox="1">
            <a:spLocks noChangeArrowheads="1"/>
          </p:cNvSpPr>
          <p:nvPr/>
        </p:nvSpPr>
        <p:spPr bwMode="auto">
          <a:xfrm>
            <a:off x="1066800" y="4572000"/>
            <a:ext cx="4084638" cy="2062163"/>
          </a:xfrm>
          <a:prstGeom prst="rect">
            <a:avLst/>
          </a:prstGeom>
          <a:noFill/>
          <a:ln w="9525">
            <a:noFill/>
            <a:miter lim="800000"/>
            <a:headEnd/>
            <a:tailEnd/>
          </a:ln>
          <a:effectLst/>
        </p:spPr>
        <p:txBody>
          <a:bodyPr>
            <a:spAutoFit/>
          </a:bodyPr>
          <a:lstStyle/>
          <a:p>
            <a:pPr marL="457200" indent="-457200">
              <a:buFont typeface="Arial" charset="0"/>
              <a:buNone/>
              <a:defRPr/>
            </a:pPr>
            <a:r>
              <a:rPr lang="en-US" sz="3200" b="1">
                <a:solidFill>
                  <a:srgbClr val="FFFFFF"/>
                </a:solidFill>
                <a:effectLst>
                  <a:outerShdw blurRad="38100" dist="38100" dir="2700000" algn="tl">
                    <a:srgbClr val="000000">
                      <a:alpha val="43137"/>
                    </a:srgbClr>
                  </a:outerShdw>
                </a:effectLst>
                <a:ea typeface="ＭＳ Ｐゴシック" charset="-128"/>
                <a:cs typeface="ＭＳ Ｐゴシック" charset="-128"/>
              </a:rPr>
              <a:t>3.  Some gifts passed away (partial cessationist)</a:t>
            </a:r>
          </a:p>
        </p:txBody>
      </p:sp>
      <p:sp>
        <p:nvSpPr>
          <p:cNvPr id="17418" name="Text Box 10"/>
          <p:cNvSpPr txBox="1">
            <a:spLocks noChangeArrowheads="1"/>
          </p:cNvSpPr>
          <p:nvPr/>
        </p:nvSpPr>
        <p:spPr bwMode="auto">
          <a:xfrm>
            <a:off x="5562600" y="3429000"/>
            <a:ext cx="3524250" cy="2062163"/>
          </a:xfrm>
          <a:prstGeom prst="rect">
            <a:avLst/>
          </a:prstGeom>
          <a:noFill/>
          <a:ln w="9525">
            <a:noFill/>
            <a:miter lim="800000"/>
            <a:headEnd/>
            <a:tailEnd/>
          </a:ln>
          <a:effectLst/>
        </p:spPr>
        <p:txBody>
          <a:bodyPr>
            <a:spAutoFit/>
          </a:bodyPr>
          <a:lstStyle/>
          <a:p>
            <a:pPr marL="457200" indent="-457200">
              <a:buFont typeface="Arial" charset="0"/>
              <a:buNone/>
              <a:defRPr/>
            </a:pPr>
            <a:r>
              <a:rPr lang="en-US" sz="3200" b="1">
                <a:solidFill>
                  <a:srgbClr val="FFFFFF"/>
                </a:solidFill>
                <a:effectLst>
                  <a:outerShdw blurRad="38100" dist="38100" dir="2700000" algn="tl">
                    <a:srgbClr val="000000">
                      <a:alpha val="43137"/>
                    </a:srgbClr>
                  </a:outerShdw>
                </a:effectLst>
                <a:ea typeface="ＭＳ Ｐゴシック" charset="-128"/>
                <a:cs typeface="ＭＳ Ｐゴシック" charset="-128"/>
              </a:rPr>
              <a:t>2.  All gifts passed away (total cessationist)</a:t>
            </a:r>
          </a:p>
        </p:txBody>
      </p:sp>
      <p:sp>
        <p:nvSpPr>
          <p:cNvPr id="254983" name="Text Box 11"/>
          <p:cNvSpPr txBox="1">
            <a:spLocks noChangeArrowheads="1"/>
          </p:cNvSpPr>
          <p:nvPr/>
        </p:nvSpPr>
        <p:spPr bwMode="auto">
          <a:xfrm>
            <a:off x="84582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74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74"/>
                                          </p:stCondLst>
                                        </p:cTn>
                                        <p:tgtEl>
                                          <p:spTgt spid="1741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74"/>
                                          </p:stCondLst>
                                        </p:cTn>
                                        <p:tgtEl>
                                          <p:spTgt spid="174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autoUpdateAnimBg="0"/>
      <p:bldP spid="17417" grpId="0" build="p" autoUpdateAnimBg="0"/>
      <p:bldP spid="1741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755650" y="-1171575"/>
            <a:ext cx="7772400" cy="1143000"/>
          </a:xfrm>
        </p:spPr>
        <p:txBody>
          <a:bodyPr/>
          <a:lstStyle/>
          <a:p>
            <a:pPr eaLnBrk="1" hangingPunct="1">
              <a:defRPr/>
            </a:pPr>
            <a:r>
              <a:rPr lang="en-US" dirty="0">
                <a:solidFill>
                  <a:schemeClr val="tx1"/>
                </a:solidFill>
              </a:rPr>
              <a:t>Top Secret</a:t>
            </a:r>
          </a:p>
        </p:txBody>
      </p:sp>
      <p:pic>
        <p:nvPicPr>
          <p:cNvPr id="3102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2713" y="-387350"/>
            <a:ext cx="9247188" cy="828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188913"/>
            <a:ext cx="9144000" cy="990600"/>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a:solidFill>
                  <a:schemeClr val="tx1"/>
                </a:solidFill>
                <a:latin typeface="Arial" charset="0"/>
                <a:ea typeface="ＭＳ Ｐゴシック" charset="0"/>
              </a:rPr>
              <a:t>God's wisdom is </a:t>
            </a:r>
            <a:r>
              <a:rPr lang="en-US" sz="3600" b="1" kern="1200" dirty="0">
                <a:solidFill>
                  <a:srgbClr val="FFFF00"/>
                </a:solidFill>
                <a:latin typeface="Arial" charset="0"/>
                <a:ea typeface="ＭＳ Ｐゴシック" charset="0"/>
              </a:rPr>
              <a:t>secret</a:t>
            </a:r>
            <a:r>
              <a:rPr lang="en-US" sz="3600" b="1" kern="1200" dirty="0">
                <a:solidFill>
                  <a:schemeClr val="tx1"/>
                </a:solidFill>
                <a:latin typeface="Arial" charset="0"/>
                <a:ea typeface="ＭＳ Ｐゴシック" charset="0"/>
              </a:rPr>
              <a:t> (2:7a </a:t>
            </a:r>
            <a:r>
              <a:rPr lang="en-US" sz="28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7 No, the wisdom we speak of is the </a:t>
            </a:r>
            <a:r>
              <a:rPr lang="en-US" sz="3200" b="1" dirty="0">
                <a:solidFill>
                  <a:srgbClr val="FFFF00"/>
                </a:solidFill>
              </a:rPr>
              <a:t>secret</a:t>
            </a:r>
            <a:r>
              <a:rPr lang="en-US" sz="3200" b="1" dirty="0">
                <a:solidFill>
                  <a:srgbClr val="FFFFFF"/>
                </a:solidFill>
              </a:rPr>
              <a:t> wisdom of God, which was hidden in former times, though he made it for our benefit before the world began.</a:t>
            </a:r>
          </a:p>
        </p:txBody>
      </p:sp>
      <p:sp>
        <p:nvSpPr>
          <p:cNvPr id="4" name="Rectangle 3"/>
          <p:cNvSpPr>
            <a:spLocks noChangeArrowheads="1"/>
          </p:cNvSpPr>
          <p:nvPr/>
        </p:nvSpPr>
        <p:spPr bwMode="auto">
          <a:xfrm>
            <a:off x="684213" y="3644900"/>
            <a:ext cx="3167062" cy="2736850"/>
          </a:xfrm>
          <a:prstGeom prst="rect">
            <a:avLst/>
          </a:prstGeom>
          <a:gradFill flip="none" rotWithShape="1">
            <a:gsLst>
              <a:gs pos="0">
                <a:srgbClr val="800000"/>
              </a:gs>
              <a:gs pos="100000">
                <a:schemeClr val="bg2"/>
              </a:gs>
            </a:gsLst>
            <a:path path="rect">
              <a:fillToRect l="50000" t="50000" r="50000" b="50000"/>
            </a:path>
            <a:tileRect/>
          </a:gradFill>
          <a:ln>
            <a:noFill/>
          </a:ln>
          <a:effectLst>
            <a:outerShdw blurRad="50800" dist="25399" dir="2700000" algn="ctr" rotWithShape="0">
              <a:srgbClr val="000000">
                <a:alpha val="75000"/>
              </a:srgbClr>
            </a:outerShdw>
          </a:effectLst>
        </p:spPr>
        <p:txBody>
          <a:bodyPr anchor="ctr"/>
          <a:lstStyle/>
          <a:p>
            <a:pPr>
              <a:lnSpc>
                <a:spcPct val="90000"/>
              </a:lnSpc>
              <a:spcBef>
                <a:spcPct val="20000"/>
              </a:spcBef>
              <a:buSzPct val="80000"/>
              <a:buFont typeface="Wingdings" charset="0"/>
              <a:buNone/>
              <a:defRPr/>
            </a:pPr>
            <a:r>
              <a:rPr lang="en-US" sz="4400" b="1" dirty="0">
                <a:solidFill>
                  <a:srgbClr val="FFFFFF"/>
                </a:solidFill>
              </a:rPr>
              <a:t>Secret Wisdom =</a:t>
            </a:r>
          </a:p>
        </p:txBody>
      </p:sp>
      <p:sp>
        <p:nvSpPr>
          <p:cNvPr id="5" name="Rectangle 4"/>
          <p:cNvSpPr>
            <a:spLocks noChangeArrowheads="1"/>
          </p:cNvSpPr>
          <p:nvPr/>
        </p:nvSpPr>
        <p:spPr bwMode="auto">
          <a:xfrm>
            <a:off x="3995738" y="3644900"/>
            <a:ext cx="4752975" cy="2736850"/>
          </a:xfrm>
          <a:prstGeom prst="rect">
            <a:avLst/>
          </a:prstGeom>
          <a:gradFill flip="none" rotWithShape="1">
            <a:gsLst>
              <a:gs pos="0">
                <a:srgbClr val="800000"/>
              </a:gs>
              <a:gs pos="100000">
                <a:schemeClr val="bg2"/>
              </a:gs>
            </a:gsLst>
            <a:path path="rect">
              <a:fillToRect l="50000" t="50000" r="50000" b="50000"/>
            </a:path>
            <a:tileRect/>
          </a:gradFill>
          <a:ln>
            <a:noFill/>
          </a:ln>
          <a:effectLst>
            <a:outerShdw blurRad="50800" dist="25399" dir="2700000" algn="ctr" rotWithShape="0">
              <a:srgbClr val="000000">
                <a:alpha val="75000"/>
              </a:srgbClr>
            </a:outerShdw>
          </a:effectLst>
        </p:spPr>
        <p:txBody>
          <a:bodyPr anchor="ctr"/>
          <a:lstStyle/>
          <a:p>
            <a:pPr>
              <a:lnSpc>
                <a:spcPct val="90000"/>
              </a:lnSpc>
              <a:spcBef>
                <a:spcPct val="20000"/>
              </a:spcBef>
              <a:buSzPct val="80000"/>
              <a:buFont typeface="Wingdings" charset="0"/>
              <a:buNone/>
              <a:defRPr/>
            </a:pPr>
            <a:r>
              <a:rPr lang="en-US" sz="4400" b="1" dirty="0">
                <a:solidFill>
                  <a:srgbClr val="FFFFFF"/>
                </a:solidFill>
              </a:rPr>
              <a:t>Christ (1:24, 30) crucified (2:2)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437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a:solidFill>
                  <a:schemeClr val="tx1"/>
                </a:solidFill>
                <a:cs typeface="+mj-cs"/>
              </a:rPr>
              <a:t>B. Only </a:t>
            </a:r>
            <a:r>
              <a:rPr lang="en-US" sz="3600" b="1" dirty="0">
                <a:solidFill>
                  <a:srgbClr val="FFFF00"/>
                </a:solidFill>
                <a:cs typeface="+mj-cs"/>
              </a:rPr>
              <a:t>believers</a:t>
            </a:r>
            <a:r>
              <a:rPr lang="en-US" sz="3600" b="1" dirty="0">
                <a:solidFill>
                  <a:schemeClr val="tx1"/>
                </a:solidFill>
                <a:cs typeface="+mj-cs"/>
              </a:rPr>
              <a:t> understand </a:t>
            </a:r>
            <a:br>
              <a:rPr lang="en-US" sz="3600" b="1" dirty="0">
                <a:solidFill>
                  <a:schemeClr val="tx1"/>
                </a:solidFill>
                <a:cs typeface="+mj-cs"/>
              </a:rPr>
            </a:br>
            <a:r>
              <a:rPr lang="en-US" sz="3600" b="1" dirty="0">
                <a:solidFill>
                  <a:schemeClr val="tx1"/>
                </a:solidFill>
                <a:cs typeface="+mj-cs"/>
              </a:rPr>
              <a:t>God</a:t>
            </a:r>
            <a:r>
              <a:rPr lang="fr-FR" altLang="ja-JP" sz="3600" b="1" dirty="0">
                <a:solidFill>
                  <a:schemeClr val="tx1"/>
                </a:solidFill>
                <a:latin typeface="Arial"/>
                <a:cs typeface="+mj-cs"/>
              </a:rPr>
              <a:t>'</a:t>
            </a:r>
            <a:r>
              <a:rPr lang="en-US" sz="3600" b="1" dirty="0">
                <a:solidFill>
                  <a:schemeClr val="tx1"/>
                </a:solidFill>
                <a:cs typeface="+mj-cs"/>
              </a:rPr>
              <a:t>s wisdom (7-10) </a:t>
            </a:r>
          </a:p>
        </p:txBody>
      </p:sp>
      <p:sp>
        <p:nvSpPr>
          <p:cNvPr id="314372"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
        <p:nvSpPr>
          <p:cNvPr id="201738"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00"/>
                </a:solidFill>
                <a:latin typeface="Tahoma" charset="0"/>
                <a:cs typeface="Arial" charset="0"/>
              </a:rPr>
              <a:t>• hidden (7b)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1738">
                                            <p:txEl>
                                              <p:pRg st="0" end="0"/>
                                            </p:txEl>
                                          </p:spTgt>
                                        </p:tgtEl>
                                        <p:attrNameLst>
                                          <p:attrName>style.visibility</p:attrName>
                                        </p:attrNameLst>
                                      </p:cBhvr>
                                      <p:to>
                                        <p:strVal val="visible"/>
                                      </p:to>
                                    </p:set>
                                    <p:animEffect transition="in" filter="wipe(left)">
                                      <p:cBhvr>
                                        <p:cTn id="7" dur="500"/>
                                        <p:tgtEl>
                                          <p:spTgt spid="2017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8" grpId="0" build="p" autoUpdateAnimBg="0" advAuto="400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295400"/>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a:solidFill>
                  <a:schemeClr val="tx1"/>
                </a:solidFill>
                <a:latin typeface="Arial" charset="0"/>
                <a:ea typeface="ＭＳ Ｐゴシック" charset="0"/>
              </a:rPr>
              <a:t>The wisdom of Christ crucified was </a:t>
            </a:r>
            <a:r>
              <a:rPr lang="en-US" sz="3600" b="1" kern="1200" dirty="0">
                <a:solidFill>
                  <a:srgbClr val="FFFF00"/>
                </a:solidFill>
                <a:latin typeface="Arial" charset="0"/>
                <a:ea typeface="ＭＳ Ｐゴシック" charset="0"/>
              </a:rPr>
              <a:t>hidden</a:t>
            </a:r>
            <a:r>
              <a:rPr lang="en-US" sz="3600" b="1" kern="1200" dirty="0">
                <a:solidFill>
                  <a:schemeClr val="tx1"/>
                </a:solidFill>
                <a:latin typeface="Arial" charset="0"/>
                <a:ea typeface="ＭＳ Ｐゴシック" charset="0"/>
              </a:rPr>
              <a:t> (2:7b </a:t>
            </a:r>
            <a:r>
              <a:rPr lang="en-US" sz="32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7 No, the wisdom we speak of is the secret wisdom of God, which was </a:t>
            </a:r>
            <a:r>
              <a:rPr lang="en-US" sz="3200" b="1" dirty="0">
                <a:solidFill>
                  <a:srgbClr val="FFFF00"/>
                </a:solidFill>
              </a:rPr>
              <a:t>hidden</a:t>
            </a:r>
            <a:r>
              <a:rPr lang="en-US" sz="3200" b="1" dirty="0">
                <a:solidFill>
                  <a:srgbClr val="FFFFFF"/>
                </a:solidFill>
              </a:rPr>
              <a:t> in former times, though he made it for our benefit before the world began.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8466"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a:solidFill>
                  <a:schemeClr val="tx1"/>
                </a:solidFill>
                <a:cs typeface="+mj-cs"/>
              </a:rPr>
              <a:t>B. Only </a:t>
            </a:r>
            <a:r>
              <a:rPr lang="en-US" sz="3600" b="1" dirty="0">
                <a:solidFill>
                  <a:srgbClr val="FFFF00"/>
                </a:solidFill>
                <a:cs typeface="+mj-cs"/>
              </a:rPr>
              <a:t>believers</a:t>
            </a:r>
            <a:r>
              <a:rPr lang="en-US" sz="3600" b="1" dirty="0">
                <a:solidFill>
                  <a:schemeClr val="tx1"/>
                </a:solidFill>
                <a:cs typeface="+mj-cs"/>
              </a:rPr>
              <a:t> understand </a:t>
            </a:r>
            <a:br>
              <a:rPr lang="en-US" sz="3600" b="1" dirty="0">
                <a:solidFill>
                  <a:schemeClr val="tx1"/>
                </a:solidFill>
                <a:cs typeface="+mj-cs"/>
              </a:rPr>
            </a:br>
            <a:r>
              <a:rPr lang="en-US" sz="3600" b="1" dirty="0">
                <a:solidFill>
                  <a:schemeClr val="tx1"/>
                </a:solidFill>
                <a:cs typeface="+mj-cs"/>
              </a:rPr>
              <a:t>God</a:t>
            </a:r>
            <a:r>
              <a:rPr lang="fr-FR" altLang="ja-JP" sz="3600" b="1" dirty="0">
                <a:solidFill>
                  <a:schemeClr val="tx1"/>
                </a:solidFill>
                <a:latin typeface="Arial"/>
                <a:cs typeface="+mj-cs"/>
              </a:rPr>
              <a:t>'</a:t>
            </a:r>
            <a:r>
              <a:rPr lang="en-US" sz="3600" b="1" dirty="0">
                <a:solidFill>
                  <a:schemeClr val="tx1"/>
                </a:solidFill>
                <a:cs typeface="+mj-cs"/>
              </a:rPr>
              <a:t>s wisdom (7-10) </a:t>
            </a:r>
          </a:p>
        </p:txBody>
      </p:sp>
      <p:sp>
        <p:nvSpPr>
          <p:cNvPr id="318468"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
        <p:nvSpPr>
          <p:cNvPr id="318470"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hidden (7b)</a:t>
            </a:r>
          </a:p>
        </p:txBody>
      </p:sp>
      <p:sp>
        <p:nvSpPr>
          <p:cNvPr id="201739" name="Rectangle 11"/>
          <p:cNvSpPr>
            <a:spLocks noChangeArrowheads="1"/>
          </p:cNvSpPr>
          <p:nvPr/>
        </p:nvSpPr>
        <p:spPr bwMode="auto">
          <a:xfrm>
            <a:off x="4191000" y="5029200"/>
            <a:ext cx="49530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00"/>
                </a:solidFill>
                <a:latin typeface="Tahoma" charset="0"/>
                <a:cs typeface="Arial" charset="0"/>
              </a:rPr>
              <a:t>• predestined (7c)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1739">
                                            <p:txEl>
                                              <p:pRg st="0" end="0"/>
                                            </p:txEl>
                                          </p:spTgt>
                                        </p:tgtEl>
                                        <p:attrNameLst>
                                          <p:attrName>style.visibility</p:attrName>
                                        </p:attrNameLst>
                                      </p:cBhvr>
                                      <p:to>
                                        <p:strVal val="visible"/>
                                      </p:to>
                                    </p:set>
                                    <p:animEffect transition="in" filter="wipe(left)">
                                      <p:cBhvr>
                                        <p:cTn id="7" dur="500"/>
                                        <p:tgtEl>
                                          <p:spTgt spid="2017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9" grpId="0" build="p" autoUpdateAnimBg="0" advAuto="400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196975"/>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a:solidFill>
                  <a:schemeClr val="tx1"/>
                </a:solidFill>
                <a:latin typeface="Arial" charset="0"/>
                <a:ea typeface="ＭＳ Ｐゴシック" charset="0"/>
              </a:rPr>
              <a:t>Christ crucified was </a:t>
            </a:r>
            <a:r>
              <a:rPr lang="en-US" sz="3600" b="1" kern="1200" dirty="0">
                <a:solidFill>
                  <a:srgbClr val="FFFF00"/>
                </a:solidFill>
                <a:latin typeface="Arial" charset="0"/>
                <a:ea typeface="ＭＳ Ｐゴシック" charset="0"/>
              </a:rPr>
              <a:t>predestined</a:t>
            </a:r>
            <a:r>
              <a:rPr lang="en-US" sz="3600" b="1" kern="1200" dirty="0">
                <a:solidFill>
                  <a:schemeClr val="tx1"/>
                </a:solidFill>
                <a:latin typeface="Arial" charset="0"/>
                <a:ea typeface="ＭＳ Ｐゴシック" charset="0"/>
              </a:rPr>
              <a:t> </a:t>
            </a:r>
            <a:br>
              <a:rPr lang="en-US" sz="3600" b="1" kern="1200" dirty="0">
                <a:solidFill>
                  <a:schemeClr val="tx1"/>
                </a:solidFill>
                <a:latin typeface="Arial" charset="0"/>
                <a:ea typeface="ＭＳ Ｐゴシック" charset="0"/>
              </a:rPr>
            </a:br>
            <a:r>
              <a:rPr lang="en-US" sz="3600" b="1" kern="1200" dirty="0">
                <a:solidFill>
                  <a:schemeClr val="tx1"/>
                </a:solidFill>
                <a:latin typeface="Arial" charset="0"/>
                <a:ea typeface="ＭＳ Ｐゴシック" charset="0"/>
              </a:rPr>
              <a:t>(2:7c </a:t>
            </a:r>
            <a:r>
              <a:rPr lang="en-US" sz="32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7 No, the wisdom we speak of is the secret wisdom of God, which was hidden in former times, though he made it for our benefit </a:t>
            </a:r>
            <a:r>
              <a:rPr lang="en-US" sz="3200" b="1" dirty="0">
                <a:solidFill>
                  <a:srgbClr val="FFFF00"/>
                </a:solidFill>
              </a:rPr>
              <a:t>before the world began</a:t>
            </a:r>
            <a:r>
              <a:rPr lang="en-US" sz="3200" b="1" dirty="0">
                <a:solidFill>
                  <a:srgbClr val="FFFFFF"/>
                </a:solidFill>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2562"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a:solidFill>
                  <a:schemeClr val="tx1"/>
                </a:solidFill>
                <a:cs typeface="+mj-cs"/>
              </a:rPr>
              <a:t>B. Only </a:t>
            </a:r>
            <a:r>
              <a:rPr lang="en-US" sz="3600" b="1" dirty="0">
                <a:solidFill>
                  <a:srgbClr val="FFFF00"/>
                </a:solidFill>
                <a:cs typeface="+mj-cs"/>
              </a:rPr>
              <a:t>believers</a:t>
            </a:r>
            <a:r>
              <a:rPr lang="en-US" sz="3600" b="1" dirty="0">
                <a:solidFill>
                  <a:schemeClr val="tx1"/>
                </a:solidFill>
                <a:cs typeface="+mj-cs"/>
              </a:rPr>
              <a:t> understand </a:t>
            </a:r>
            <a:br>
              <a:rPr lang="en-US" sz="3600" b="1" dirty="0">
                <a:solidFill>
                  <a:schemeClr val="tx1"/>
                </a:solidFill>
                <a:cs typeface="+mj-cs"/>
              </a:rPr>
            </a:br>
            <a:r>
              <a:rPr lang="en-US" sz="3600" b="1" dirty="0">
                <a:solidFill>
                  <a:schemeClr val="tx1"/>
                </a:solidFill>
                <a:cs typeface="+mj-cs"/>
              </a:rPr>
              <a:t>God</a:t>
            </a:r>
            <a:r>
              <a:rPr lang="fr-FR" altLang="ja-JP" sz="3600" b="1" dirty="0">
                <a:solidFill>
                  <a:schemeClr val="tx1"/>
                </a:solidFill>
                <a:latin typeface="Arial"/>
                <a:cs typeface="+mj-cs"/>
              </a:rPr>
              <a:t>'</a:t>
            </a:r>
            <a:r>
              <a:rPr lang="en-US" sz="3600" b="1" dirty="0">
                <a:solidFill>
                  <a:schemeClr val="tx1"/>
                </a:solidFill>
                <a:cs typeface="+mj-cs"/>
              </a:rPr>
              <a:t>s wisdom (7-10) </a:t>
            </a:r>
          </a:p>
        </p:txBody>
      </p:sp>
      <p:sp>
        <p:nvSpPr>
          <p:cNvPr id="322564"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
        <p:nvSpPr>
          <p:cNvPr id="322566"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hidden (7b)</a:t>
            </a:r>
          </a:p>
        </p:txBody>
      </p:sp>
      <p:sp>
        <p:nvSpPr>
          <p:cNvPr id="322567" name="Rectangle 11"/>
          <p:cNvSpPr>
            <a:spLocks noChangeArrowheads="1"/>
          </p:cNvSpPr>
          <p:nvPr/>
        </p:nvSpPr>
        <p:spPr bwMode="auto">
          <a:xfrm>
            <a:off x="4191000" y="5029200"/>
            <a:ext cx="49530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predestined (7c)</a:t>
            </a:r>
          </a:p>
        </p:txBody>
      </p:sp>
      <p:sp>
        <p:nvSpPr>
          <p:cNvPr id="201741" name="Rectangle 13"/>
          <p:cNvSpPr>
            <a:spLocks noChangeArrowheads="1"/>
          </p:cNvSpPr>
          <p:nvPr/>
        </p:nvSpPr>
        <p:spPr bwMode="auto">
          <a:xfrm>
            <a:off x="4191000" y="5562600"/>
            <a:ext cx="49530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00"/>
                </a:solidFill>
                <a:latin typeface="Tahoma" charset="0"/>
                <a:cs typeface="Arial" charset="0"/>
              </a:rPr>
              <a:t>• misunderstood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1741">
                                            <p:txEl>
                                              <p:pRg st="0" end="0"/>
                                            </p:txEl>
                                          </p:spTgt>
                                        </p:tgtEl>
                                        <p:attrNameLst>
                                          <p:attrName>style.visibility</p:attrName>
                                        </p:attrNameLst>
                                      </p:cBhvr>
                                      <p:to>
                                        <p:strVal val="visible"/>
                                      </p:to>
                                    </p:set>
                                    <p:animEffect transition="in" filter="wipe(left)">
                                      <p:cBhvr>
                                        <p:cTn id="7" dur="500"/>
                                        <p:tgtEl>
                                          <p:spTgt spid="2017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1" grpId="0" build="p" autoUpdateAnimBg="0" advAuto="400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0" y="0"/>
            <a:ext cx="9144000" cy="1268413"/>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a:solidFill>
                  <a:schemeClr val="tx1"/>
                </a:solidFill>
                <a:latin typeface="Arial" charset="0"/>
                <a:ea typeface="ＭＳ Ｐゴシック" charset="0"/>
              </a:rPr>
              <a:t>God's wisdom is </a:t>
            </a:r>
            <a:r>
              <a:rPr lang="en-US" sz="3600" b="1" kern="1200" dirty="0">
                <a:solidFill>
                  <a:srgbClr val="FFFF00"/>
                </a:solidFill>
                <a:latin typeface="Arial" charset="0"/>
                <a:ea typeface="ＭＳ Ｐゴシック" charset="0"/>
              </a:rPr>
              <a:t>misunderstood</a:t>
            </a:r>
            <a:r>
              <a:rPr lang="en-US" sz="3600" b="1" kern="1200" dirty="0">
                <a:solidFill>
                  <a:schemeClr val="tx1"/>
                </a:solidFill>
                <a:latin typeface="Arial" charset="0"/>
                <a:ea typeface="ＭＳ Ｐゴシック" charset="0"/>
              </a:rPr>
              <a:t> (2:8 </a:t>
            </a:r>
            <a:r>
              <a:rPr lang="en-US" sz="28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98307" name="Rectangle 3"/>
          <p:cNvSpPr>
            <a:spLocks noChangeArrowheads="1"/>
          </p:cNvSpPr>
          <p:nvPr/>
        </p:nvSpPr>
        <p:spPr bwMode="auto">
          <a:xfrm>
            <a:off x="152400" y="1752600"/>
            <a:ext cx="8915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8 But the rulers of this world have </a:t>
            </a:r>
            <a:r>
              <a:rPr lang="en-US" sz="3200" b="1" dirty="0">
                <a:solidFill>
                  <a:srgbClr val="FFFF00"/>
                </a:solidFill>
              </a:rPr>
              <a:t>not understood</a:t>
            </a:r>
            <a:r>
              <a:rPr lang="en-US" sz="3200" b="1" dirty="0">
                <a:solidFill>
                  <a:srgbClr val="FFFFFF"/>
                </a:solidFill>
              </a:rPr>
              <a:t> it; if they had, they would never have crucified our glorious Lord.</a:t>
            </a:r>
          </a:p>
          <a:p>
            <a:pPr marL="468313" indent="-468313">
              <a:lnSpc>
                <a:spcPct val="90000"/>
              </a:lnSpc>
              <a:spcBef>
                <a:spcPct val="20000"/>
              </a:spcBef>
              <a:buSzPct val="80000"/>
              <a:buFont typeface="Wingdings" charset="0"/>
              <a:buNone/>
              <a:defRPr/>
            </a:pPr>
            <a:endParaRPr lang="en-US" sz="3200" b="1" dirty="0">
              <a:solidFill>
                <a:srgbClr val="FFFFFF"/>
              </a:solidFill>
            </a:endParaRPr>
          </a:p>
          <a:p>
            <a:pPr marL="468313" indent="-468313">
              <a:lnSpc>
                <a:spcPct val="90000"/>
              </a:lnSpc>
              <a:spcBef>
                <a:spcPct val="20000"/>
              </a:spcBef>
              <a:buSzPct val="80000"/>
              <a:buFont typeface="Wingdings" charset="0"/>
              <a:buNone/>
              <a:defRPr/>
            </a:pPr>
            <a:r>
              <a:rPr lang="en-US" sz="3200" b="1" dirty="0">
                <a:solidFill>
                  <a:srgbClr val="FFFFFF"/>
                </a:solidFill>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6658"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pPr eaLnBrk="1" hangingPunct="1">
              <a:defRPr/>
            </a:pPr>
            <a:r>
              <a:rPr lang="en-US" sz="3600" b="1" dirty="0">
                <a:solidFill>
                  <a:schemeClr val="tx1"/>
                </a:solidFill>
                <a:cs typeface="+mj-cs"/>
              </a:rPr>
              <a:t>B. Only </a:t>
            </a:r>
            <a:r>
              <a:rPr lang="en-US" sz="3600" b="1" dirty="0">
                <a:solidFill>
                  <a:srgbClr val="FFFF00"/>
                </a:solidFill>
                <a:cs typeface="+mj-cs"/>
              </a:rPr>
              <a:t>believers</a:t>
            </a:r>
            <a:r>
              <a:rPr lang="en-US" sz="3600" b="1" dirty="0">
                <a:solidFill>
                  <a:schemeClr val="tx1"/>
                </a:solidFill>
                <a:cs typeface="+mj-cs"/>
              </a:rPr>
              <a:t> understand </a:t>
            </a:r>
            <a:br>
              <a:rPr lang="en-US" sz="3600" b="1" dirty="0">
                <a:solidFill>
                  <a:schemeClr val="tx1"/>
                </a:solidFill>
                <a:cs typeface="+mj-cs"/>
              </a:rPr>
            </a:br>
            <a:r>
              <a:rPr lang="en-US" sz="3600" b="1" dirty="0">
                <a:solidFill>
                  <a:schemeClr val="tx1"/>
                </a:solidFill>
                <a:cs typeface="+mj-cs"/>
              </a:rPr>
              <a:t>God</a:t>
            </a:r>
            <a:r>
              <a:rPr lang="fr-FR" altLang="ja-JP" sz="3600" b="1" dirty="0">
                <a:solidFill>
                  <a:schemeClr val="tx1"/>
                </a:solidFill>
                <a:latin typeface="Arial"/>
                <a:cs typeface="+mj-cs"/>
              </a:rPr>
              <a:t>'</a:t>
            </a:r>
            <a:r>
              <a:rPr lang="en-US" sz="3600" b="1" dirty="0">
                <a:solidFill>
                  <a:schemeClr val="tx1"/>
                </a:solidFill>
                <a:cs typeface="+mj-cs"/>
              </a:rPr>
              <a:t>s wisdom (7-10) </a:t>
            </a:r>
          </a:p>
        </p:txBody>
      </p:sp>
      <p:sp>
        <p:nvSpPr>
          <p:cNvPr id="326660" name="Rectangle 6"/>
          <p:cNvSpPr>
            <a:spLocks noChangeArrowheads="1"/>
          </p:cNvSpPr>
          <p:nvPr/>
        </p:nvSpPr>
        <p:spPr bwMode="auto">
          <a:xfrm>
            <a:off x="609600" y="50292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buClr>
                <a:srgbClr val="720000"/>
              </a:buClr>
              <a:buSzPct val="80000"/>
              <a:buFont typeface="Wingdings" charset="0"/>
              <a:buNone/>
              <a:defRPr/>
            </a:pP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but we speak God </a:t>
            </a:r>
            <a:r>
              <a:rPr lang="fr-FR"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b="1" dirty="0">
                <a:solidFill>
                  <a:srgbClr val="000000"/>
                </a:solidFill>
                <a:effectLst>
                  <a:outerShdw blurRad="38100" dist="38100" dir="2700000" algn="tl">
                    <a:srgbClr val="FFFFFF"/>
                  </a:outerShdw>
                </a:effectLst>
                <a:latin typeface="Arial"/>
                <a:cs typeface="Arial" charset="0"/>
              </a:rPr>
              <a:t>"</a:t>
            </a:r>
            <a:r>
              <a:rPr lang="en-US" sz="3200" b="1" dirty="0">
                <a:solidFill>
                  <a:srgbClr val="000000"/>
                </a:solidFill>
                <a:effectLst>
                  <a:outerShdw blurRad="38100" dist="38100" dir="2700000" algn="tl">
                    <a:srgbClr val="FFFFFF"/>
                  </a:outerShdw>
                </a:effectLst>
                <a:latin typeface="Tahoma" charset="0"/>
                <a:cs typeface="Arial" charset="0"/>
              </a:rPr>
              <a:t> (2:7 NASB)</a:t>
            </a:r>
          </a:p>
        </p:txBody>
      </p:sp>
      <p:sp>
        <p:nvSpPr>
          <p:cNvPr id="326662" name="Rectangle 10"/>
          <p:cNvSpPr>
            <a:spLocks noChangeArrowheads="1"/>
          </p:cNvSpPr>
          <p:nvPr/>
        </p:nvSpPr>
        <p:spPr bwMode="auto">
          <a:xfrm>
            <a:off x="609600" y="5562600"/>
            <a:ext cx="32766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hidden (7b)</a:t>
            </a:r>
          </a:p>
        </p:txBody>
      </p:sp>
      <p:sp>
        <p:nvSpPr>
          <p:cNvPr id="326663" name="Rectangle 11"/>
          <p:cNvSpPr>
            <a:spLocks noChangeArrowheads="1"/>
          </p:cNvSpPr>
          <p:nvPr/>
        </p:nvSpPr>
        <p:spPr bwMode="auto">
          <a:xfrm>
            <a:off x="4191000" y="5029200"/>
            <a:ext cx="49530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predestined (7c)</a:t>
            </a:r>
          </a:p>
        </p:txBody>
      </p:sp>
      <p:sp>
        <p:nvSpPr>
          <p:cNvPr id="326664" name="Rectangle 13"/>
          <p:cNvSpPr>
            <a:spLocks noChangeArrowheads="1"/>
          </p:cNvSpPr>
          <p:nvPr/>
        </p:nvSpPr>
        <p:spPr bwMode="auto">
          <a:xfrm>
            <a:off x="4191000" y="5562600"/>
            <a:ext cx="49530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FF"/>
                </a:solidFill>
                <a:latin typeface="Tahoma" charset="0"/>
                <a:cs typeface="Arial" charset="0"/>
              </a:rPr>
              <a:t>• misunderstood (8)</a:t>
            </a:r>
          </a:p>
        </p:txBody>
      </p:sp>
      <p:sp>
        <p:nvSpPr>
          <p:cNvPr id="201742" name="Rectangle 14"/>
          <p:cNvSpPr>
            <a:spLocks noChangeArrowheads="1"/>
          </p:cNvSpPr>
          <p:nvPr/>
        </p:nvSpPr>
        <p:spPr bwMode="auto">
          <a:xfrm>
            <a:off x="1219200" y="6096000"/>
            <a:ext cx="7391400" cy="53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buClr>
                <a:srgbClr val="720000"/>
              </a:buClr>
              <a:buSzPct val="80000"/>
              <a:buFont typeface="Wingdings" charset="0"/>
              <a:buNone/>
            </a:pPr>
            <a:r>
              <a:rPr lang="en-US" sz="3200" b="1">
                <a:solidFill>
                  <a:srgbClr val="FFFF00"/>
                </a:solidFill>
                <a:latin typeface="Tahoma" charset="0"/>
                <a:cs typeface="Arial" charset="0"/>
              </a:rPr>
              <a:t>• not even thought about (9-10)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1742">
                                            <p:txEl>
                                              <p:pRg st="0" end="0"/>
                                            </p:txEl>
                                          </p:spTgt>
                                        </p:tgtEl>
                                        <p:attrNameLst>
                                          <p:attrName>style.visibility</p:attrName>
                                        </p:attrNameLst>
                                      </p:cBhvr>
                                      <p:to>
                                        <p:strVal val="visible"/>
                                      </p:to>
                                    </p:set>
                                    <p:animEffect transition="in" filter="wipe(left)">
                                      <p:cBhvr>
                                        <p:cTn id="7"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2" grpId="0" build="p" autoUpdateAnimBg="0" advAuto="4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0" y="44450"/>
            <a:ext cx="9144000" cy="1223963"/>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a:solidFill>
                  <a:schemeClr val="tx1"/>
                </a:solidFill>
                <a:latin typeface="Arial" charset="0"/>
                <a:ea typeface="ＭＳ Ｐゴシック" charset="0"/>
              </a:rPr>
              <a:t>God's wisdom in Christ is </a:t>
            </a:r>
            <a:r>
              <a:rPr lang="en-US" sz="3600" b="1" kern="1200" dirty="0">
                <a:solidFill>
                  <a:srgbClr val="FFFF00"/>
                </a:solidFill>
                <a:latin typeface="Arial" charset="0"/>
                <a:ea typeface="ＭＳ Ｐゴシック" charset="0"/>
              </a:rPr>
              <a:t>not even thought about</a:t>
            </a:r>
            <a:r>
              <a:rPr lang="en-US" sz="3600" b="1" kern="1200" dirty="0">
                <a:solidFill>
                  <a:schemeClr val="tx1"/>
                </a:solidFill>
                <a:latin typeface="Arial" charset="0"/>
                <a:ea typeface="ＭＳ Ｐゴシック" charset="0"/>
              </a:rPr>
              <a:t> (2:9-10 </a:t>
            </a:r>
            <a:r>
              <a:rPr lang="en-US" sz="32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100355" name="Rectangle 3"/>
          <p:cNvSpPr>
            <a:spLocks noChangeArrowheads="1"/>
          </p:cNvSpPr>
          <p:nvPr/>
        </p:nvSpPr>
        <p:spPr bwMode="auto">
          <a:xfrm>
            <a:off x="152400" y="1557338"/>
            <a:ext cx="8839200" cy="48402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566738" indent="-566738">
              <a:lnSpc>
                <a:spcPct val="90000"/>
              </a:lnSpc>
              <a:spcBef>
                <a:spcPct val="20000"/>
              </a:spcBef>
              <a:buSzPct val="80000"/>
              <a:defRPr/>
            </a:pPr>
            <a:r>
              <a:rPr lang="en-US" sz="3200" b="1" dirty="0">
                <a:solidFill>
                  <a:srgbClr val="FFFFFF"/>
                </a:solidFill>
              </a:rPr>
              <a:t>9 That is what the Scriptures mean when they say, "No eye has seen, no ear has heard, and </a:t>
            </a:r>
            <a:r>
              <a:rPr lang="en-US" sz="3200" b="1" dirty="0">
                <a:solidFill>
                  <a:srgbClr val="FFFF00"/>
                </a:solidFill>
              </a:rPr>
              <a:t>no mind has imagined </a:t>
            </a:r>
            <a:r>
              <a:rPr lang="en-US" sz="3200" b="1" dirty="0">
                <a:solidFill>
                  <a:srgbClr val="FFFFFF"/>
                </a:solidFill>
              </a:rPr>
              <a:t>what God has prepared for those who love him."</a:t>
            </a:r>
          </a:p>
          <a:p>
            <a:pPr marL="566738" indent="-566738">
              <a:lnSpc>
                <a:spcPct val="90000"/>
              </a:lnSpc>
              <a:spcBef>
                <a:spcPct val="20000"/>
              </a:spcBef>
              <a:buSzPct val="80000"/>
              <a:buFont typeface="Wingdings" charset="0"/>
              <a:buNone/>
              <a:defRPr/>
            </a:pPr>
            <a:endParaRPr lang="en-US" sz="3200" b="1" dirty="0">
              <a:solidFill>
                <a:srgbClr val="FFFFFF"/>
              </a:solidFill>
            </a:endParaRPr>
          </a:p>
          <a:p>
            <a:pPr marL="566738" indent="-566738">
              <a:lnSpc>
                <a:spcPct val="90000"/>
              </a:lnSpc>
              <a:spcBef>
                <a:spcPct val="20000"/>
              </a:spcBef>
              <a:buSzPct val="80000"/>
              <a:buFont typeface="Wingdings" charset="0"/>
              <a:buNone/>
              <a:defRPr/>
            </a:pPr>
            <a:r>
              <a:rPr lang="en-US" sz="3200" b="1" dirty="0">
                <a:solidFill>
                  <a:srgbClr val="FFFFFF"/>
                </a:solidFill>
              </a:rPr>
              <a:t>10 But we know these things because God has revealed them to us by his Spirit, and his Spirit searches out everything and shows us even God</a:t>
            </a:r>
            <a:r>
              <a:rPr lang="fr-FR" sz="3200" b="1" dirty="0">
                <a:solidFill>
                  <a:srgbClr val="FFFFFF"/>
                </a:solidFill>
              </a:rPr>
              <a:t>'</a:t>
            </a:r>
            <a:r>
              <a:rPr lang="en-US" sz="3200" b="1" dirty="0">
                <a:solidFill>
                  <a:srgbClr val="FFFFFF"/>
                </a:solidFill>
              </a:rPr>
              <a:t>s deep secrets.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5364163" y="620713"/>
            <a:ext cx="3671887" cy="2971800"/>
          </a:xfrm>
        </p:spPr>
        <p:txBody>
          <a:bodyPr/>
          <a:lstStyle/>
          <a:p>
            <a:pPr eaLnBrk="1" hangingPunct="1">
              <a:defRPr/>
            </a:pPr>
            <a:r>
              <a:rPr lang="en-US" sz="5400" b="1" dirty="0">
                <a:solidFill>
                  <a:schemeClr val="bg1"/>
                </a:solidFill>
                <a:effectLst>
                  <a:outerShdw blurRad="38100" dist="38100" dir="2700000" algn="tl">
                    <a:srgbClr val="000000">
                      <a:alpha val="43137"/>
                    </a:srgbClr>
                  </a:outerShdw>
                </a:effectLst>
                <a:latin typeface="Arial" charset="0"/>
                <a:cs typeface="Arial" charset="0"/>
              </a:rPr>
              <a:t>We need to define each gift</a:t>
            </a:r>
            <a:endParaRPr lang="en-US" sz="5400" dirty="0">
              <a:effectLst>
                <a:outerShdw blurRad="38100" dist="38100" dir="2700000" algn="tl">
                  <a:srgbClr val="000000">
                    <a:alpha val="43137"/>
                  </a:srgbClr>
                </a:outerShdw>
              </a:effectLst>
              <a:latin typeface="Arial" charset="0"/>
              <a:cs typeface="Arial" charset="0"/>
            </a:endParaRPr>
          </a:p>
        </p:txBody>
      </p:sp>
      <p:pic>
        <p:nvPicPr>
          <p:cNvPr id="257026" name="Picture 4" descr="Lem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1450"/>
            <a:ext cx="5148263" cy="712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a:xfrm>
            <a:off x="1116013" y="476250"/>
            <a:ext cx="2303462" cy="64928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Arial"/>
              <a:cs typeface="Arial"/>
            </a:endParaRPr>
          </a:p>
        </p:txBody>
      </p:sp>
      <p:sp>
        <p:nvSpPr>
          <p:cNvPr id="257028" name="Rectangle 2"/>
          <p:cNvSpPr txBox="1">
            <a:spLocks noChangeArrowheads="1"/>
          </p:cNvSpPr>
          <p:nvPr/>
        </p:nvSpPr>
        <p:spPr bwMode="auto">
          <a:xfrm>
            <a:off x="900113" y="115888"/>
            <a:ext cx="2808287" cy="129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i="1">
                <a:solidFill>
                  <a:srgbClr val="000000"/>
                </a:solidFill>
              </a:rPr>
              <a:t>The lemon is a yellow fruit growing on trees</a:t>
            </a:r>
          </a:p>
        </p:txBody>
      </p:sp>
      <p:sp>
        <p:nvSpPr>
          <p:cNvPr id="257029" name="Rectangle 2"/>
          <p:cNvSpPr txBox="1">
            <a:spLocks noChangeArrowheads="1"/>
          </p:cNvSpPr>
          <p:nvPr/>
        </p:nvSpPr>
        <p:spPr bwMode="auto">
          <a:xfrm>
            <a:off x="323850" y="5589588"/>
            <a:ext cx="4464050" cy="1295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a:solidFill>
                  <a:srgbClr val="FFFFFF"/>
                </a:solidFill>
              </a:rPr>
              <a:t>THE SAME WORDS MAY MEAN DIFFERENT THINGS TO DIFFERENT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7138">
                                            <p:txEl>
                                              <p:pRg st="0" end="0"/>
                                            </p:txEl>
                                          </p:spTgt>
                                        </p:tgtEl>
                                        <p:attrNameLst>
                                          <p:attrName>style.visibility</p:attrName>
                                        </p:attrNameLst>
                                      </p:cBhvr>
                                      <p:to>
                                        <p:strVal val="visible"/>
                                      </p:to>
                                    </p:set>
                                    <p:animEffect transition="in" filter="dissolve">
                                      <p:cBhvr>
                                        <p:cTn id="7" dur="500"/>
                                        <p:tgtEl>
                                          <p:spTgt spid="347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p:spPr>
        <p:txBody>
          <a:bodyPr/>
          <a:lstStyle/>
          <a:p>
            <a:pPr eaLnBrk="1" hangingPunct="1">
              <a:defRPr/>
            </a:pPr>
            <a:r>
              <a:rPr lang="en-US" b="1" dirty="0">
                <a:solidFill>
                  <a:schemeClr val="bg1"/>
                </a:solidFill>
                <a:effectLst>
                  <a:glow rad="254000">
                    <a:schemeClr val="accent6">
                      <a:alpha val="75000"/>
                    </a:schemeClr>
                  </a:glow>
                </a:effectLst>
              </a:rPr>
              <a:t>II.  Only believers have God</a:t>
            </a:r>
            <a:r>
              <a:rPr lang="fr-FR" altLang="ja-JP" b="1" dirty="0">
                <a:solidFill>
                  <a:schemeClr val="bg1"/>
                </a:solidFill>
                <a:effectLst>
                  <a:glow rad="254000">
                    <a:schemeClr val="accent6">
                      <a:alpha val="75000"/>
                    </a:schemeClr>
                  </a:glow>
                </a:effectLst>
                <a:latin typeface="Arial"/>
              </a:rPr>
              <a:t>'</a:t>
            </a:r>
            <a:r>
              <a:rPr lang="en-US" b="1" dirty="0">
                <a:solidFill>
                  <a:schemeClr val="bg1"/>
                </a:solidFill>
                <a:effectLst>
                  <a:glow rad="254000">
                    <a:schemeClr val="accent6">
                      <a:alpha val="75000"/>
                    </a:schemeClr>
                  </a:glow>
                </a:effectLst>
              </a:rPr>
              <a:t>s wisdom because only believers have the </a:t>
            </a:r>
            <a:r>
              <a:rPr lang="en-US" b="1" dirty="0">
                <a:solidFill>
                  <a:srgbClr val="FFFF00"/>
                </a:solidFill>
                <a:effectLst>
                  <a:glow rad="254000">
                    <a:schemeClr val="accent6">
                      <a:alpha val="75000"/>
                    </a:schemeClr>
                  </a:glow>
                </a:effectLst>
              </a:rPr>
              <a:t>Spirit</a:t>
            </a:r>
            <a:r>
              <a:rPr lang="en-US" b="1" dirty="0">
                <a:solidFill>
                  <a:schemeClr val="bg1"/>
                </a:solidFill>
                <a:effectLst>
                  <a:glow rad="254000">
                    <a:schemeClr val="accent6">
                      <a:alpha val="75000"/>
                    </a:schemeClr>
                  </a:glow>
                </a:effectLst>
              </a:rPr>
              <a:t> </a:t>
            </a:r>
            <a:br>
              <a:rPr lang="en-US" b="1" dirty="0">
                <a:solidFill>
                  <a:schemeClr val="bg1"/>
                </a:solidFill>
                <a:effectLst>
                  <a:glow rad="254000">
                    <a:schemeClr val="accent6">
                      <a:alpha val="75000"/>
                    </a:schemeClr>
                  </a:glow>
                </a:effectLst>
              </a:rPr>
            </a:br>
            <a:r>
              <a:rPr lang="en-US" b="1" dirty="0">
                <a:solidFill>
                  <a:schemeClr val="bg1"/>
                </a:solidFill>
                <a:effectLst>
                  <a:glow rad="254000">
                    <a:schemeClr val="accent6">
                      <a:alpha val="75000"/>
                    </a:schemeClr>
                  </a:glow>
                </a:effectLst>
              </a:rPr>
              <a:t>(2:11-16).</a:t>
            </a:r>
            <a:endParaRPr lang="en-US" b="1" dirty="0">
              <a:effectLst>
                <a:glow rad="254000">
                  <a:schemeClr val="accent6">
                    <a:alpha val="75000"/>
                  </a:schemeClr>
                </a:glow>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0" y="333375"/>
            <a:ext cx="9144000" cy="1439863"/>
          </a:xfrm>
          <a:solidFill>
            <a:srgbClr val="660066"/>
          </a:solidFill>
        </p:spPr>
        <p:txBody>
          <a:bodyPr/>
          <a:lstStyle/>
          <a:p>
            <a:pPr>
              <a:defRPr/>
            </a:pPr>
            <a:r>
              <a:rPr lang="en-US" dirty="0">
                <a:solidFill>
                  <a:srgbClr val="FFFFFF"/>
                </a:solidFill>
              </a:rPr>
              <a:t>A.  No one knows what someone else is thinking (2:11 </a:t>
            </a:r>
            <a:r>
              <a:rPr lang="en-US" sz="3600" dirty="0">
                <a:solidFill>
                  <a:srgbClr val="FFFFFF"/>
                </a:solidFill>
              </a:rPr>
              <a:t>NLT</a:t>
            </a:r>
            <a:r>
              <a:rPr lang="en-US" dirty="0">
                <a:solidFill>
                  <a:srgbClr val="FFFFFF"/>
                </a:solidFill>
              </a:rPr>
              <a:t>)</a:t>
            </a:r>
            <a:endParaRPr lang="en-US" sz="7200" dirty="0">
              <a:solidFill>
                <a:srgbClr val="FFFFFF"/>
              </a:solidFill>
            </a:endParaRPr>
          </a:p>
        </p:txBody>
      </p:sp>
      <p:sp>
        <p:nvSpPr>
          <p:cNvPr id="100355" name="Rectangle 3"/>
          <p:cNvSpPr>
            <a:spLocks noChangeArrowheads="1"/>
          </p:cNvSpPr>
          <p:nvPr/>
        </p:nvSpPr>
        <p:spPr bwMode="auto">
          <a:xfrm>
            <a:off x="152400" y="2044700"/>
            <a:ext cx="8839200" cy="3760788"/>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566738" indent="-566738">
              <a:lnSpc>
                <a:spcPct val="90000"/>
              </a:lnSpc>
              <a:spcBef>
                <a:spcPct val="20000"/>
              </a:spcBef>
              <a:buSzPct val="80000"/>
              <a:buFont typeface="Wingdings" charset="0"/>
              <a:buNone/>
              <a:defRPr/>
            </a:pPr>
            <a:r>
              <a:rPr lang="en-US" sz="4000" b="1" dirty="0">
                <a:solidFill>
                  <a:srgbClr val="FFFFFF"/>
                </a:solidFill>
              </a:rPr>
              <a:t>11 No one can know what anyone else is really thinking except that person alone, and no one can know God</a:t>
            </a:r>
            <a:r>
              <a:rPr lang="fr-FR" sz="4000" b="1" dirty="0">
                <a:solidFill>
                  <a:srgbClr val="FFFFFF"/>
                </a:solidFill>
              </a:rPr>
              <a:t>'</a:t>
            </a:r>
            <a:r>
              <a:rPr lang="en-US" sz="4000" b="1" dirty="0">
                <a:solidFill>
                  <a:srgbClr val="FFFFFF"/>
                </a:solidFill>
              </a:rPr>
              <a:t>s thoughts except God</a:t>
            </a:r>
            <a:r>
              <a:rPr lang="fr-FR" sz="4000" b="1" dirty="0">
                <a:solidFill>
                  <a:srgbClr val="FFFFFF"/>
                </a:solidFill>
              </a:rPr>
              <a:t>'</a:t>
            </a:r>
            <a:r>
              <a:rPr lang="en-US" sz="4000" b="1" dirty="0">
                <a:solidFill>
                  <a:srgbClr val="FFFFFF"/>
                </a:solidFill>
              </a:rPr>
              <a:t>s own Spirit.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3826" name="Picture 1" descr="2011-10 Griffith Family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7858" name="Rectangle 2"/>
          <p:cNvSpPr>
            <a:spLocks noGrp="1" noChangeArrowheads="1"/>
          </p:cNvSpPr>
          <p:nvPr>
            <p:ph type="ctrTitle"/>
          </p:nvPr>
        </p:nvSpPr>
        <p:spPr>
          <a:xfrm>
            <a:off x="3492500" y="3500438"/>
            <a:ext cx="5632450" cy="1431925"/>
          </a:xfrm>
        </p:spPr>
        <p:txBody>
          <a:bodyPr/>
          <a:lstStyle/>
          <a:p>
            <a:pPr eaLnBrk="1" hangingPunct="1">
              <a:defRPr/>
            </a:pPr>
            <a:r>
              <a:rPr lang="en-US" dirty="0">
                <a:solidFill>
                  <a:schemeClr val="bg1"/>
                </a:solidFill>
              </a:rPr>
              <a:t>My Three Sons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0"/>
            <a:ext cx="9144000" cy="1268413"/>
          </a:xfrm>
          <a:solidFill>
            <a:srgbClr val="660066"/>
          </a:solidFill>
        </p:spPr>
        <p:txBody>
          <a:bodyPr/>
          <a:lstStyle/>
          <a:p>
            <a:pPr>
              <a:defRPr/>
            </a:pPr>
            <a:r>
              <a:rPr lang="en-US" dirty="0">
                <a:solidFill>
                  <a:srgbClr val="FFFFFF"/>
                </a:solidFill>
              </a:rPr>
              <a:t>B. God gave us His Spirit to teach us spiritual truth (2:12-13 </a:t>
            </a:r>
            <a:r>
              <a:rPr lang="en-US" sz="3600" dirty="0">
                <a:solidFill>
                  <a:srgbClr val="FFFFFF"/>
                </a:solidFill>
              </a:rPr>
              <a:t>NLT</a:t>
            </a:r>
            <a:r>
              <a:rPr lang="en-US" dirty="0">
                <a:solidFill>
                  <a:srgbClr val="FFFFFF"/>
                </a:solidFill>
              </a:rPr>
              <a:t>)</a:t>
            </a:r>
          </a:p>
        </p:txBody>
      </p:sp>
      <p:sp>
        <p:nvSpPr>
          <p:cNvPr id="102403" name="Rectangle 3"/>
          <p:cNvSpPr>
            <a:spLocks noChangeArrowheads="1"/>
          </p:cNvSpPr>
          <p:nvPr/>
        </p:nvSpPr>
        <p:spPr bwMode="auto">
          <a:xfrm>
            <a:off x="0" y="1412875"/>
            <a:ext cx="9144000" cy="51816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566738" indent="-566738">
              <a:lnSpc>
                <a:spcPct val="90000"/>
              </a:lnSpc>
              <a:spcBef>
                <a:spcPct val="20000"/>
              </a:spcBef>
              <a:buSzPct val="80000"/>
              <a:buFont typeface="Wingdings" charset="0"/>
              <a:buNone/>
              <a:defRPr/>
            </a:pPr>
            <a:r>
              <a:rPr lang="en-US" sz="4000" b="1" dirty="0">
                <a:solidFill>
                  <a:srgbClr val="FFFFFF"/>
                </a:solidFill>
              </a:rPr>
              <a:t>12 And God has actually given us his Spirit (not the world</a:t>
            </a:r>
            <a:r>
              <a:rPr lang="fr-FR" sz="4000" b="1" dirty="0">
                <a:solidFill>
                  <a:srgbClr val="FFFFFF"/>
                </a:solidFill>
              </a:rPr>
              <a:t>'</a:t>
            </a:r>
            <a:r>
              <a:rPr lang="en-US" sz="4000" b="1" dirty="0">
                <a:solidFill>
                  <a:srgbClr val="FFFFFF"/>
                </a:solidFill>
              </a:rPr>
              <a:t>s spirit) so we can know the wonderful things God has freely given us.  </a:t>
            </a:r>
            <a:r>
              <a:rPr lang="en-US" sz="4000" b="1" baseline="30000" dirty="0">
                <a:solidFill>
                  <a:srgbClr val="FFFFFF"/>
                </a:solidFill>
              </a:rPr>
              <a:t>13</a:t>
            </a:r>
            <a:r>
              <a:rPr lang="en-US" sz="4000" b="1" dirty="0">
                <a:solidFill>
                  <a:srgbClr val="FFFFFF"/>
                </a:solidFill>
              </a:rPr>
              <a:t>When we tell you this, we do not use words of human wisdom. We speak words given to us by the Spirit, using the Spirit</a:t>
            </a:r>
            <a:r>
              <a:rPr lang="fr-FR" sz="4000" b="1" dirty="0">
                <a:solidFill>
                  <a:srgbClr val="FFFFFF"/>
                </a:solidFill>
              </a:rPr>
              <a:t>'</a:t>
            </a:r>
            <a:r>
              <a:rPr lang="en-US" sz="4000" b="1" dirty="0">
                <a:solidFill>
                  <a:srgbClr val="FFFFFF"/>
                </a:solidFill>
              </a:rPr>
              <a:t>s words to explain spiritual truths.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0" y="1"/>
            <a:ext cx="9131416" cy="764704"/>
          </a:xfrm>
        </p:spPr>
        <p:txBody>
          <a:bodyPr/>
          <a:lstStyle/>
          <a:p>
            <a:pPr eaLnBrk="1" hangingPunct="1">
              <a:defRPr/>
            </a:pPr>
            <a:r>
              <a:rPr lang="en-US" b="1" dirty="0">
                <a:solidFill>
                  <a:schemeClr val="bg1"/>
                </a:solidFill>
              </a:rPr>
              <a:t>We Need Gadget Instructions</a:t>
            </a:r>
          </a:p>
        </p:txBody>
      </p:sp>
      <p:pic>
        <p:nvPicPr>
          <p:cNvPr id="33792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1000125"/>
            <a:ext cx="5384800" cy="582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27613" y="2420938"/>
            <a:ext cx="4116387" cy="508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2584" y="692696"/>
            <a:ext cx="9131416" cy="7647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a:lstStyle>
          <a:p>
            <a:pPr eaLnBrk="1" hangingPunct="1">
              <a:defRPr/>
            </a:pPr>
            <a:r>
              <a:rPr lang="en-US" sz="4000" b="1" i="1" dirty="0">
                <a:solidFill>
                  <a:schemeClr val="bg1"/>
                </a:solidFill>
              </a:rPr>
              <a:t>How much more God’s wisdom?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68300"/>
            <a:ext cx="9144000" cy="609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9970" name="Title 1"/>
          <p:cNvSpPr>
            <a:spLocks noGrp="1"/>
          </p:cNvSpPr>
          <p:nvPr>
            <p:ph type="title"/>
          </p:nvPr>
        </p:nvSpPr>
        <p:spPr>
          <a:xfrm>
            <a:off x="0" y="115888"/>
            <a:ext cx="7380288" cy="1139825"/>
          </a:xfrm>
        </p:spPr>
        <p:txBody>
          <a:bodyPr/>
          <a:lstStyle/>
          <a:p>
            <a:r>
              <a:rPr lang="en-US" sz="4000" b="1">
                <a:solidFill>
                  <a:srgbClr val="08370C"/>
                </a:solidFill>
                <a:effectLst/>
                <a:latin typeface="Arial" charset="0"/>
              </a:rPr>
              <a:t>"We Preach Christ Crucified"</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463" y="188913"/>
            <a:ext cx="4464050" cy="313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2138" y="188913"/>
            <a:ext cx="3078162"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3"/>
          <p:cNvPicPr>
            <a:picLocks noChangeAspect="1"/>
          </p:cNvPicPr>
          <p:nvPr/>
        </p:nvPicPr>
        <p:blipFill>
          <a:blip r:embed="rId2" cstate="screen">
            <a:extLst>
              <a:ext uri="{28A0092B-C50C-407E-A947-70E740481C1C}">
                <a14:useLocalDpi xmlns:a14="http://schemas.microsoft.com/office/drawing/2010/main"/>
              </a:ext>
            </a:extLst>
          </a:blip>
          <a:srcRect r="11198"/>
          <a:stretch>
            <a:fillRect/>
          </a:stretch>
        </p:blipFill>
        <p:spPr bwMode="auto">
          <a:xfrm>
            <a:off x="34925" y="0"/>
            <a:ext cx="9109075"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7813"/>
            <a:ext cx="5616624" cy="3583235"/>
          </a:xfrm>
        </p:spPr>
        <p:txBody>
          <a:bodyPr/>
          <a:lstStyle/>
          <a:p>
            <a:pPr marL="628650" indent="-628650" algn="l">
              <a:defRPr/>
            </a:pPr>
            <a:r>
              <a:rPr lang="en-US" b="1" dirty="0">
                <a:effectLst>
                  <a:glow rad="101600">
                    <a:schemeClr val="bg1">
                      <a:alpha val="75000"/>
                    </a:schemeClr>
                  </a:glow>
                </a:effectLst>
              </a:rPr>
              <a:t>C. Unbelievers don</a:t>
            </a:r>
            <a:r>
              <a:rPr lang="fr-FR" b="1" dirty="0">
                <a:effectLst>
                  <a:glow rad="101600">
                    <a:schemeClr val="bg1">
                      <a:alpha val="75000"/>
                    </a:schemeClr>
                  </a:glow>
                </a:effectLst>
              </a:rPr>
              <a:t>'</a:t>
            </a:r>
            <a:r>
              <a:rPr lang="en-US" b="1" dirty="0">
                <a:effectLst>
                  <a:glow rad="101600">
                    <a:schemeClr val="bg1">
                      <a:alpha val="75000"/>
                    </a:schemeClr>
                  </a:glow>
                </a:effectLst>
              </a:rPr>
              <a:t>t understand God</a:t>
            </a:r>
            <a:r>
              <a:rPr lang="fr-FR" b="1" dirty="0">
                <a:effectLst>
                  <a:glow rad="101600">
                    <a:schemeClr val="bg1">
                      <a:alpha val="75000"/>
                    </a:schemeClr>
                  </a:glow>
                </a:effectLst>
              </a:rPr>
              <a:t>'</a:t>
            </a:r>
            <a:r>
              <a:rPr lang="en-US" b="1" dirty="0">
                <a:effectLst>
                  <a:glow rad="101600">
                    <a:schemeClr val="bg1">
                      <a:alpha val="75000"/>
                    </a:schemeClr>
                  </a:glow>
                </a:effectLst>
              </a:rPr>
              <a:t>s wisdom while Christians do (2:14-16). </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0"/>
            <a:ext cx="9144000" cy="2420938"/>
          </a:xfrm>
          <a:solidFill>
            <a:srgbClr val="660066"/>
          </a:solidFill>
        </p:spPr>
        <p:txBody>
          <a:bodyPr/>
          <a:lstStyle/>
          <a:p>
            <a:pPr>
              <a:defRPr/>
            </a:pPr>
            <a:r>
              <a:rPr lang="en-US" dirty="0">
                <a:solidFill>
                  <a:srgbClr val="FFFFFF"/>
                </a:solidFill>
              </a:rPr>
              <a:t>A non-Christian thinks spiritual truth is foolish since he </a:t>
            </a:r>
            <a:r>
              <a:rPr lang="en-US" dirty="0" err="1">
                <a:solidFill>
                  <a:srgbClr val="FFFFFF"/>
                </a:solidFill>
              </a:rPr>
              <a:t>doesn</a:t>
            </a:r>
            <a:r>
              <a:rPr lang="fr-FR" dirty="0">
                <a:solidFill>
                  <a:srgbClr val="FFFFFF"/>
                </a:solidFill>
              </a:rPr>
              <a:t>'</a:t>
            </a:r>
            <a:r>
              <a:rPr lang="en-US" dirty="0">
                <a:solidFill>
                  <a:srgbClr val="FFFFFF"/>
                </a:solidFill>
              </a:rPr>
              <a:t>t have the Spirit teaching him (2:14 </a:t>
            </a:r>
            <a:r>
              <a:rPr lang="en-US" sz="3600" dirty="0">
                <a:solidFill>
                  <a:srgbClr val="FFFFFF"/>
                </a:solidFill>
              </a:rPr>
              <a:t>NLT</a:t>
            </a:r>
            <a:r>
              <a:rPr lang="en-US" dirty="0">
                <a:solidFill>
                  <a:srgbClr val="FFFFFF"/>
                </a:solidFill>
              </a:rPr>
              <a:t>)</a:t>
            </a:r>
          </a:p>
        </p:txBody>
      </p:sp>
      <p:sp>
        <p:nvSpPr>
          <p:cNvPr id="104451" name="Rectangle 3"/>
          <p:cNvSpPr>
            <a:spLocks noChangeArrowheads="1"/>
          </p:cNvSpPr>
          <p:nvPr/>
        </p:nvSpPr>
        <p:spPr bwMode="auto">
          <a:xfrm>
            <a:off x="0" y="2924175"/>
            <a:ext cx="9144000" cy="3744913"/>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566738" indent="-566738">
              <a:lnSpc>
                <a:spcPct val="90000"/>
              </a:lnSpc>
              <a:spcBef>
                <a:spcPct val="20000"/>
              </a:spcBef>
              <a:buSzPct val="80000"/>
              <a:buFont typeface="Wingdings" charset="0"/>
              <a:buNone/>
              <a:defRPr/>
            </a:pPr>
            <a:r>
              <a:rPr lang="en-US" sz="4000" b="1" dirty="0">
                <a:solidFill>
                  <a:srgbClr val="FFFFFF"/>
                </a:solidFill>
              </a:rPr>
              <a:t>14 But people who </a:t>
            </a:r>
            <a:r>
              <a:rPr lang="en-US" sz="4000" b="1" dirty="0" err="1">
                <a:solidFill>
                  <a:srgbClr val="FFFFFF"/>
                </a:solidFill>
              </a:rPr>
              <a:t>aren</a:t>
            </a:r>
            <a:r>
              <a:rPr lang="fr-FR" sz="4000" b="1" dirty="0">
                <a:solidFill>
                  <a:srgbClr val="FFFFFF"/>
                </a:solidFill>
              </a:rPr>
              <a:t>'</a:t>
            </a:r>
            <a:r>
              <a:rPr lang="en-US" sz="4000" b="1" dirty="0">
                <a:solidFill>
                  <a:srgbClr val="FFFFFF"/>
                </a:solidFill>
              </a:rPr>
              <a:t>t Christians can</a:t>
            </a:r>
            <a:r>
              <a:rPr lang="fr-FR" sz="4000" b="1" dirty="0">
                <a:solidFill>
                  <a:srgbClr val="FFFFFF"/>
                </a:solidFill>
              </a:rPr>
              <a:t>'</a:t>
            </a:r>
            <a:r>
              <a:rPr lang="en-US" sz="4000" b="1" dirty="0">
                <a:solidFill>
                  <a:srgbClr val="FFFFFF"/>
                </a:solidFill>
              </a:rPr>
              <a:t>t understand these truths from God</a:t>
            </a:r>
            <a:r>
              <a:rPr lang="fr-FR" sz="4000" b="1" dirty="0">
                <a:solidFill>
                  <a:srgbClr val="FFFFFF"/>
                </a:solidFill>
              </a:rPr>
              <a:t>'</a:t>
            </a:r>
            <a:r>
              <a:rPr lang="en-US" sz="4000" b="1" dirty="0">
                <a:solidFill>
                  <a:srgbClr val="FFFFFF"/>
                </a:solidFill>
              </a:rPr>
              <a:t>s Spirit. It all sounds foolish to them because only those who have the Spirit can understand what the Spirit means.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762000" y="5562600"/>
            <a:ext cx="7772400" cy="1143000"/>
          </a:xfrm>
        </p:spPr>
        <p:txBody>
          <a:bodyPr/>
          <a:lstStyle/>
          <a:p>
            <a:pPr eaLnBrk="1" hangingPunct="1">
              <a:defRPr/>
            </a:pPr>
            <a:r>
              <a:rPr lang="en-US">
                <a:solidFill>
                  <a:schemeClr val="tx1"/>
                </a:solidFill>
              </a:rPr>
              <a:t>Who sits in your chair?</a:t>
            </a:r>
          </a:p>
        </p:txBody>
      </p:sp>
      <p:pic>
        <p:nvPicPr>
          <p:cNvPr id="344067" name="Picture 4" descr="chair-mission-arched-angle-medium-oak-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0"/>
            <a:ext cx="35306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784600"/>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en-US" sz="4800" b="1">
                <a:cs typeface="+mj-cs"/>
              </a:rPr>
              <a:t>Types of People</a:t>
            </a:r>
            <a:endParaRPr lang="en-US" sz="3600">
              <a:cs typeface="+mj-cs"/>
            </a:endParaRPr>
          </a:p>
        </p:txBody>
      </p:sp>
      <p:sp>
        <p:nvSpPr>
          <p:cNvPr id="179206" name="Oval 6"/>
          <p:cNvSpPr>
            <a:spLocks noChangeAspect="1" noChangeArrowheads="1"/>
          </p:cNvSpPr>
          <p:nvPr/>
        </p:nvSpPr>
        <p:spPr bwMode="auto">
          <a:xfrm>
            <a:off x="838200" y="1905000"/>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solidFill>
                <a:srgbClr val="333333"/>
              </a:solidFill>
            </a:endParaRPr>
          </a:p>
        </p:txBody>
      </p:sp>
      <p:pic>
        <p:nvPicPr>
          <p:cNvPr id="346117"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209800"/>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8" name="Text Box 8"/>
          <p:cNvSpPr txBox="1">
            <a:spLocks noChangeArrowheads="1"/>
          </p:cNvSpPr>
          <p:nvPr/>
        </p:nvSpPr>
        <p:spPr bwMode="auto">
          <a:xfrm>
            <a:off x="339725" y="5368925"/>
            <a:ext cx="4252913" cy="13731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a:solidFill>
                  <a:srgbClr val="333333"/>
                </a:solidFill>
              </a:rPr>
              <a:t>"</a:t>
            </a:r>
            <a:r>
              <a:rPr lang="en-US" sz="2800" b="1">
                <a:solidFill>
                  <a:srgbClr val="333333"/>
                </a:solidFill>
              </a:rPr>
              <a:t>Man without the Spirit</a:t>
            </a:r>
            <a:r>
              <a:rPr lang="en-US" altLang="ja-JP" sz="2800" b="1">
                <a:solidFill>
                  <a:srgbClr val="333333"/>
                </a:solidFill>
              </a:rPr>
              <a:t>"</a:t>
            </a:r>
            <a:endParaRPr lang="en-US" sz="2800" b="1">
              <a:solidFill>
                <a:srgbClr val="333333"/>
              </a:solidFill>
            </a:endParaRPr>
          </a:p>
          <a:p>
            <a:pPr algn="ctr"/>
            <a:r>
              <a:rPr lang="en-US" sz="2800" b="1">
                <a:solidFill>
                  <a:srgbClr val="333333"/>
                </a:solidFill>
              </a:rPr>
              <a:t>(Non-Christian)</a:t>
            </a:r>
          </a:p>
          <a:p>
            <a:pPr algn="ctr"/>
            <a:r>
              <a:rPr lang="en-US" sz="2800" b="1">
                <a:solidFill>
                  <a:srgbClr val="333333"/>
                </a:solidFill>
              </a:rPr>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anchor="ctr"/>
          <a:lstStyle/>
          <a:p>
            <a:endParaRPr lang="en-US">
              <a:solidFill>
                <a:srgbClr val="333333"/>
              </a:solidFill>
            </a:endParaRPr>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anchor="ctr"/>
          <a:lstStyle/>
          <a:p>
            <a:endParaRPr lang="en-US">
              <a:solidFill>
                <a:srgbClr val="333333"/>
              </a:solidFill>
            </a:endParaRPr>
          </a:p>
        </p:txBody>
      </p:sp>
      <p:sp>
        <p:nvSpPr>
          <p:cNvPr id="179212" name="Oval 12"/>
          <p:cNvSpPr>
            <a:spLocks noChangeAspect="1" noChangeArrowheads="1"/>
          </p:cNvSpPr>
          <p:nvPr/>
        </p:nvSpPr>
        <p:spPr bwMode="auto">
          <a:xfrm>
            <a:off x="1219200" y="2971800"/>
            <a:ext cx="533400" cy="533400"/>
          </a:xfrm>
          <a:prstGeom prst="ellipse">
            <a:avLst/>
          </a:prstGeom>
          <a:solidFill>
            <a:schemeClr val="hlink"/>
          </a:solidFill>
          <a:ln w="9525">
            <a:solidFill>
              <a:schemeClr val="tx1"/>
            </a:solidFill>
            <a:round/>
            <a:headEnd/>
            <a:tailEnd/>
          </a:ln>
        </p:spPr>
        <p:txBody>
          <a:bodyPr wrap="none" anchor="ctr"/>
          <a:lstStyle/>
          <a:p>
            <a:endParaRPr lang="en-US">
              <a:solidFill>
                <a:srgbClr val="333333"/>
              </a:solidFill>
            </a:endParaRPr>
          </a:p>
        </p:txBody>
      </p:sp>
      <p:sp>
        <p:nvSpPr>
          <p:cNvPr id="179213" name="Oval 13"/>
          <p:cNvSpPr>
            <a:spLocks noChangeAspect="1" noChangeArrowheads="1"/>
          </p:cNvSpPr>
          <p:nvPr/>
        </p:nvSpPr>
        <p:spPr bwMode="auto">
          <a:xfrm>
            <a:off x="2590800" y="4191000"/>
            <a:ext cx="533400" cy="533400"/>
          </a:xfrm>
          <a:prstGeom prst="ellipse">
            <a:avLst/>
          </a:prstGeom>
          <a:solidFill>
            <a:schemeClr val="folHlink"/>
          </a:solidFill>
          <a:ln w="9525">
            <a:solidFill>
              <a:schemeClr val="tx1"/>
            </a:solidFill>
            <a:round/>
            <a:headEnd/>
            <a:tailEnd/>
          </a:ln>
        </p:spPr>
        <p:txBody>
          <a:bodyPr wrap="none" anchor="ctr"/>
          <a:lstStyle/>
          <a:p>
            <a:endParaRPr lang="en-US">
              <a:solidFill>
                <a:srgbClr val="333333"/>
              </a:solidFill>
            </a:endParaRPr>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anchor="ctr"/>
          <a:lstStyle/>
          <a:p>
            <a:endParaRPr lang="en-US">
              <a:solidFill>
                <a:srgbClr val="333333"/>
              </a:solidFill>
            </a:endParaRPr>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anchor="ctr"/>
          <a:lstStyle/>
          <a:p>
            <a:endParaRPr lang="en-US">
              <a:solidFill>
                <a:srgbClr val="333333"/>
              </a:solidFill>
            </a:endParaRPr>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anchor="ctr"/>
          <a:lstStyle/>
          <a:p>
            <a:endParaRPr lang="en-US">
              <a:solidFill>
                <a:srgbClr val="333333"/>
              </a:solidFill>
            </a:endParaRPr>
          </a:p>
        </p:txBody>
      </p:sp>
      <p:sp>
        <p:nvSpPr>
          <p:cNvPr id="179217" name="Oval 17"/>
          <p:cNvSpPr>
            <a:spLocks noChangeAspect="1" noChangeArrowheads="1"/>
          </p:cNvSpPr>
          <p:nvPr/>
        </p:nvSpPr>
        <p:spPr bwMode="auto">
          <a:xfrm>
            <a:off x="2971800" y="3505200"/>
            <a:ext cx="304800" cy="304800"/>
          </a:xfrm>
          <a:prstGeom prst="ellipse">
            <a:avLst/>
          </a:prstGeom>
          <a:solidFill>
            <a:srgbClr val="00FF00"/>
          </a:solidFill>
          <a:ln w="9525">
            <a:solidFill>
              <a:schemeClr val="tx1"/>
            </a:solidFill>
            <a:round/>
            <a:headEnd/>
            <a:tailEnd/>
          </a:ln>
        </p:spPr>
        <p:txBody>
          <a:bodyPr wrap="none" anchor="ctr"/>
          <a:lstStyle/>
          <a:p>
            <a:endParaRPr lang="en-US">
              <a:solidFill>
                <a:srgbClr val="333333"/>
              </a:solidFill>
            </a:endParaRPr>
          </a:p>
        </p:txBody>
      </p:sp>
      <p:sp>
        <p:nvSpPr>
          <p:cNvPr id="179218" name="WordArt 18"/>
          <p:cNvSpPr>
            <a:spLocks noChangeArrowheads="1" noChangeShapeType="1" noTextEdit="1"/>
          </p:cNvSpPr>
          <p:nvPr/>
        </p:nvSpPr>
        <p:spPr bwMode="auto">
          <a:xfrm>
            <a:off x="2057400" y="2971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5" grpId="0" animBg="1"/>
      <p:bldP spid="179236" grpId="0" animBg="1"/>
      <p:bldP spid="1792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333"/>
            </a:gs>
            <a:gs pos="100000">
              <a:srgbClr val="764747"/>
            </a:gs>
          </a:gsLst>
          <a:lin ang="0" scaled="1"/>
        </a:gradFill>
        <a:effectLst/>
      </p:bgPr>
    </p:bg>
    <p:spTree>
      <p:nvGrpSpPr>
        <p:cNvPr id="1" name=""/>
        <p:cNvGrpSpPr/>
        <p:nvPr/>
      </p:nvGrpSpPr>
      <p:grpSpPr>
        <a:xfrm>
          <a:off x="0" y="0"/>
          <a:ext cx="0" cy="0"/>
          <a:chOff x="0" y="0"/>
          <a:chExt cx="0" cy="0"/>
        </a:xfrm>
      </p:grpSpPr>
      <p:pic>
        <p:nvPicPr>
          <p:cNvPr id="258050" name="Picture 2" descr="prayer7"/>
          <p:cNvPicPr>
            <a:picLocks noChangeAspect="1" noChangeArrowheads="1"/>
          </p:cNvPicPr>
          <p:nvPr/>
        </p:nvPicPr>
        <p:blipFill>
          <a:blip r:embed="rId3">
            <a:lum bright="-32000"/>
            <a:extLst>
              <a:ext uri="{28A0092B-C50C-407E-A947-70E740481C1C}">
                <a14:useLocalDpi xmlns:a14="http://schemas.microsoft.com/office/drawing/2010/main"/>
              </a:ext>
            </a:extLst>
          </a:blip>
          <a:srcRect/>
          <a:stretch>
            <a:fillRect/>
          </a:stretch>
        </p:blipFill>
        <p:spPr bwMode="auto">
          <a:xfrm>
            <a:off x="4035425" y="0"/>
            <a:ext cx="5108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3" name="Rectangle 5"/>
          <p:cNvSpPr>
            <a:spLocks noGrp="1" noChangeArrowheads="1"/>
          </p:cNvSpPr>
          <p:nvPr>
            <p:ph type="ctrTitle"/>
          </p:nvPr>
        </p:nvSpPr>
        <p:spPr>
          <a:xfrm>
            <a:off x="838200" y="304800"/>
            <a:ext cx="7772400" cy="685800"/>
          </a:xfrm>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latin typeface="Arial" charset="0"/>
                <a:cs typeface="Arial" charset="0"/>
              </a:rPr>
              <a:t>New Testament Gift Lists</a:t>
            </a:r>
            <a:endParaRPr lang="en-US">
              <a:latin typeface="Arial" charset="0"/>
              <a:cs typeface="Arial" charset="0"/>
            </a:endParaRPr>
          </a:p>
        </p:txBody>
      </p:sp>
      <p:graphicFrame>
        <p:nvGraphicFramePr>
          <p:cNvPr id="237805" name="Group 237"/>
          <p:cNvGraphicFramePr>
            <a:graphicFrameLocks noGrp="1"/>
          </p:cNvGraphicFramePr>
          <p:nvPr/>
        </p:nvGraphicFramePr>
        <p:xfrm>
          <a:off x="914400" y="1182688"/>
          <a:ext cx="8305800" cy="5211852"/>
        </p:xfrm>
        <a:graphic>
          <a:graphicData uri="http://schemas.openxmlformats.org/drawingml/2006/table">
            <a:tbl>
              <a:tblPr/>
              <a:tblGrid>
                <a:gridCol w="1566863">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468437">
                  <a:extLst>
                    <a:ext uri="{9D8B030D-6E8A-4147-A177-3AD203B41FA5}">
                      <a16:colId xmlns:a16="http://schemas.microsoft.com/office/drawing/2014/main" val="20002"/>
                    </a:ext>
                  </a:extLst>
                </a:gridCol>
                <a:gridCol w="1331913">
                  <a:extLst>
                    <a:ext uri="{9D8B030D-6E8A-4147-A177-3AD203B41FA5}">
                      <a16:colId xmlns:a16="http://schemas.microsoft.com/office/drawing/2014/main" val="20003"/>
                    </a:ext>
                  </a:extLst>
                </a:gridCol>
                <a:gridCol w="1296987">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Gifts (All)</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Rom 12:6-8</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Eph 4:11</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1 Cor 12:28</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1 Cor 12:29-30</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1 Cor 12:8-10</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Teaching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Teaching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Teaching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Teaching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Evangelism</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Evangelists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Pastor-Teacher</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Pastor-Teachers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Exhortation</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Exhortation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Administration</a:t>
                      </a:r>
                      <a:endParaRPr kumimoji="0" lang="en-US" sz="1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Administration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Faith</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Faith</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Giving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Giving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Service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Service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Helping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Showing Mercy</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Mercy</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Apostleship</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Apostles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Apostles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Apostles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Wisdom</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Wisdom</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Knowledge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Knowledge</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Prophets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Discerning Spirits</a:t>
                      </a:r>
                      <a:endParaRPr kumimoji="0" lang="en-US" sz="1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Discerning Spirits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Tongues</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Tongues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Tongues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Tongues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Interpretation</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Interpretation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Interpretation</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Miracles</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Miracles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Miracles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Miracles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Healings</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Healings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Healings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Healings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grpSp>
        <p:nvGrpSpPr>
          <p:cNvPr id="2" name="Group 224"/>
          <p:cNvGrpSpPr>
            <a:grpSpLocks/>
          </p:cNvGrpSpPr>
          <p:nvPr/>
        </p:nvGrpSpPr>
        <p:grpSpPr bwMode="auto">
          <a:xfrm>
            <a:off x="320675" y="1506538"/>
            <a:ext cx="517525" cy="1022350"/>
            <a:chOff x="346" y="901"/>
            <a:chExt cx="326" cy="644"/>
          </a:xfrm>
        </p:grpSpPr>
        <p:sp>
          <p:nvSpPr>
            <p:cNvPr id="237784" name="Text Box 216"/>
            <p:cNvSpPr txBox="1">
              <a:spLocks noChangeArrowheads="1"/>
            </p:cNvSpPr>
            <p:nvPr/>
          </p:nvSpPr>
          <p:spPr bwMode="auto">
            <a:xfrm rot="16200000">
              <a:off x="168" y="1079"/>
              <a:ext cx="644" cy="28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a:solidFill>
                    <a:srgbClr val="FFFFFF"/>
                  </a:solidFill>
                  <a:effectLst>
                    <a:outerShdw blurRad="38100" dist="38100" dir="2700000" algn="tl">
                      <a:srgbClr val="000000"/>
                    </a:outerShdw>
                  </a:effectLst>
                  <a:cs typeface="Arial" charset="0"/>
                </a:rPr>
                <a:t>Speaking</a:t>
              </a:r>
              <a:br>
                <a:rPr lang="en-US" sz="1200" b="1">
                  <a:solidFill>
                    <a:srgbClr val="FFFFFF"/>
                  </a:solidFill>
                  <a:effectLst>
                    <a:outerShdw blurRad="38100" dist="38100" dir="2700000" algn="tl">
                      <a:srgbClr val="000000"/>
                    </a:outerShdw>
                  </a:effectLst>
                  <a:cs typeface="Arial" charset="0"/>
                </a:rPr>
              </a:br>
              <a:r>
                <a:rPr lang="en-US" sz="1200" b="1">
                  <a:solidFill>
                    <a:srgbClr val="FFFFFF"/>
                  </a:solidFill>
                  <a:effectLst>
                    <a:outerShdw blurRad="38100" dist="38100" dir="2700000" algn="tl">
                      <a:srgbClr val="000000"/>
                    </a:outerShdw>
                  </a:effectLst>
                  <a:cs typeface="Arial" charset="0"/>
                </a:rPr>
                <a:t>1 Pet. 4:11a</a:t>
              </a:r>
            </a:p>
          </p:txBody>
        </p:sp>
        <p:sp>
          <p:nvSpPr>
            <p:cNvPr id="237788" name="AutoShape 220"/>
            <p:cNvSpPr>
              <a:spLocks/>
            </p:cNvSpPr>
            <p:nvPr/>
          </p:nvSpPr>
          <p:spPr bwMode="auto">
            <a:xfrm>
              <a:off x="624" y="912"/>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Sand" pitchFamily="-128" charset="0"/>
                <a:ea typeface="Arial" charset="0"/>
                <a:cs typeface="Arial" charset="0"/>
              </a:endParaRPr>
            </a:p>
          </p:txBody>
        </p:sp>
      </p:grpSp>
      <p:grpSp>
        <p:nvGrpSpPr>
          <p:cNvPr id="3" name="Group 225"/>
          <p:cNvGrpSpPr>
            <a:grpSpLocks/>
          </p:cNvGrpSpPr>
          <p:nvPr/>
        </p:nvGrpSpPr>
        <p:grpSpPr bwMode="auto">
          <a:xfrm>
            <a:off x="339725" y="2590800"/>
            <a:ext cx="498475" cy="1219200"/>
            <a:chOff x="358" y="1632"/>
            <a:chExt cx="314" cy="768"/>
          </a:xfrm>
        </p:grpSpPr>
        <p:sp>
          <p:nvSpPr>
            <p:cNvPr id="237786" name="Text Box 218"/>
            <p:cNvSpPr txBox="1">
              <a:spLocks noChangeArrowheads="1"/>
            </p:cNvSpPr>
            <p:nvPr/>
          </p:nvSpPr>
          <p:spPr bwMode="auto">
            <a:xfrm rot="16200000">
              <a:off x="177" y="1821"/>
              <a:ext cx="650" cy="28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a:solidFill>
                    <a:srgbClr val="FFFFFF"/>
                  </a:solidFill>
                  <a:effectLst>
                    <a:outerShdw blurRad="38100" dist="38100" dir="2700000" algn="tl">
                      <a:srgbClr val="000000"/>
                    </a:outerShdw>
                  </a:effectLst>
                  <a:cs typeface="Arial" charset="0"/>
                </a:rPr>
                <a:t>Serving</a:t>
              </a:r>
              <a:br>
                <a:rPr lang="en-US" sz="1200" b="1">
                  <a:solidFill>
                    <a:srgbClr val="FFFFFF"/>
                  </a:solidFill>
                  <a:effectLst>
                    <a:outerShdw blurRad="38100" dist="38100" dir="2700000" algn="tl">
                      <a:srgbClr val="000000"/>
                    </a:outerShdw>
                  </a:effectLst>
                  <a:cs typeface="Arial" charset="0"/>
                </a:rPr>
              </a:br>
              <a:r>
                <a:rPr lang="en-US" sz="1200" b="1">
                  <a:solidFill>
                    <a:srgbClr val="FFFFFF"/>
                  </a:solidFill>
                  <a:effectLst>
                    <a:outerShdw blurRad="38100" dist="38100" dir="2700000" algn="tl">
                      <a:srgbClr val="000000"/>
                    </a:outerShdw>
                  </a:effectLst>
                  <a:cs typeface="Arial" charset="0"/>
                </a:rPr>
                <a:t>1 Pet. 4:11b</a:t>
              </a:r>
            </a:p>
          </p:txBody>
        </p:sp>
        <p:sp>
          <p:nvSpPr>
            <p:cNvPr id="237789" name="AutoShape 221"/>
            <p:cNvSpPr>
              <a:spLocks/>
            </p:cNvSpPr>
            <p:nvPr/>
          </p:nvSpPr>
          <p:spPr bwMode="auto">
            <a:xfrm>
              <a:off x="624" y="1632"/>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Sand" pitchFamily="-128" charset="0"/>
                <a:ea typeface="Arial" charset="0"/>
                <a:cs typeface="Arial" charset="0"/>
              </a:endParaRPr>
            </a:p>
          </p:txBody>
        </p:sp>
      </p:grpSp>
      <p:grpSp>
        <p:nvGrpSpPr>
          <p:cNvPr id="4" name="Group 227"/>
          <p:cNvGrpSpPr>
            <a:grpSpLocks/>
          </p:cNvGrpSpPr>
          <p:nvPr/>
        </p:nvGrpSpPr>
        <p:grpSpPr bwMode="auto">
          <a:xfrm>
            <a:off x="339725" y="5334000"/>
            <a:ext cx="498475" cy="990600"/>
            <a:chOff x="358" y="3360"/>
            <a:chExt cx="314" cy="624"/>
          </a:xfrm>
        </p:grpSpPr>
        <p:sp>
          <p:nvSpPr>
            <p:cNvPr id="237787" name="Text Box 219"/>
            <p:cNvSpPr txBox="1">
              <a:spLocks noChangeArrowheads="1"/>
            </p:cNvSpPr>
            <p:nvPr/>
          </p:nvSpPr>
          <p:spPr bwMode="auto">
            <a:xfrm rot="16200000">
              <a:off x="257" y="3505"/>
              <a:ext cx="489" cy="28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a:solidFill>
                    <a:srgbClr val="FFFFFF"/>
                  </a:solidFill>
                  <a:effectLst>
                    <a:outerShdw blurRad="38100" dist="38100" dir="2700000" algn="tl">
                      <a:srgbClr val="000000"/>
                    </a:outerShdw>
                  </a:effectLst>
                  <a:cs typeface="Arial" charset="0"/>
                </a:rPr>
                <a:t>Sign</a:t>
              </a:r>
              <a:br>
                <a:rPr lang="en-US" sz="1200" b="1">
                  <a:solidFill>
                    <a:srgbClr val="FFFFFF"/>
                  </a:solidFill>
                  <a:effectLst>
                    <a:outerShdw blurRad="38100" dist="38100" dir="2700000" algn="tl">
                      <a:srgbClr val="000000"/>
                    </a:outerShdw>
                  </a:effectLst>
                  <a:cs typeface="Arial" charset="0"/>
                </a:rPr>
              </a:br>
              <a:r>
                <a:rPr lang="en-US" sz="1200" b="1">
                  <a:solidFill>
                    <a:srgbClr val="FFFFFF"/>
                  </a:solidFill>
                  <a:effectLst>
                    <a:outerShdw blurRad="38100" dist="38100" dir="2700000" algn="tl">
                      <a:srgbClr val="000000"/>
                    </a:outerShdw>
                  </a:effectLst>
                  <a:cs typeface="Arial" charset="0"/>
                </a:rPr>
                <a:t>Heb. 2:4</a:t>
              </a:r>
            </a:p>
          </p:txBody>
        </p:sp>
        <p:sp>
          <p:nvSpPr>
            <p:cNvPr id="237790" name="AutoShape 222"/>
            <p:cNvSpPr>
              <a:spLocks/>
            </p:cNvSpPr>
            <p:nvPr/>
          </p:nvSpPr>
          <p:spPr bwMode="auto">
            <a:xfrm>
              <a:off x="624" y="3360"/>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Sand" pitchFamily="-128" charset="0"/>
                <a:ea typeface="Arial" charset="0"/>
                <a:cs typeface="Arial" charset="0"/>
              </a:endParaRPr>
            </a:p>
          </p:txBody>
        </p:sp>
      </p:grpSp>
      <p:grpSp>
        <p:nvGrpSpPr>
          <p:cNvPr id="5" name="Group 226"/>
          <p:cNvGrpSpPr>
            <a:grpSpLocks/>
          </p:cNvGrpSpPr>
          <p:nvPr/>
        </p:nvGrpSpPr>
        <p:grpSpPr bwMode="auto">
          <a:xfrm>
            <a:off x="339725" y="3962400"/>
            <a:ext cx="498475" cy="1219200"/>
            <a:chOff x="358" y="2496"/>
            <a:chExt cx="314" cy="768"/>
          </a:xfrm>
        </p:grpSpPr>
        <p:sp>
          <p:nvSpPr>
            <p:cNvPr id="237785" name="Text Box 217"/>
            <p:cNvSpPr txBox="1">
              <a:spLocks noChangeArrowheads="1"/>
            </p:cNvSpPr>
            <p:nvPr/>
          </p:nvSpPr>
          <p:spPr bwMode="auto">
            <a:xfrm rot="16200000">
              <a:off x="147" y="2725"/>
              <a:ext cx="719" cy="28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a:solidFill>
                    <a:srgbClr val="FFFFFF"/>
                  </a:solidFill>
                  <a:effectLst>
                    <a:outerShdw blurRad="38100" dist="38100" dir="2700000" algn="tl">
                      <a:srgbClr val="000000"/>
                    </a:outerShdw>
                  </a:effectLst>
                  <a:cs typeface="Arial" charset="0"/>
                </a:rPr>
                <a:t>Foundational</a:t>
              </a:r>
              <a:br>
                <a:rPr lang="en-US" sz="1200" b="1">
                  <a:solidFill>
                    <a:srgbClr val="FFFFFF"/>
                  </a:solidFill>
                  <a:effectLst>
                    <a:outerShdw blurRad="38100" dist="38100" dir="2700000" algn="tl">
                      <a:srgbClr val="000000"/>
                    </a:outerShdw>
                  </a:effectLst>
                  <a:cs typeface="Arial" charset="0"/>
                </a:rPr>
              </a:br>
              <a:r>
                <a:rPr lang="en-US" sz="1200" b="1">
                  <a:solidFill>
                    <a:srgbClr val="FFFFFF"/>
                  </a:solidFill>
                  <a:effectLst>
                    <a:outerShdw blurRad="38100" dist="38100" dir="2700000" algn="tl">
                      <a:srgbClr val="000000"/>
                    </a:outerShdw>
                  </a:effectLst>
                  <a:cs typeface="Arial" charset="0"/>
                </a:rPr>
                <a:t>Eph. 2:20</a:t>
              </a:r>
            </a:p>
          </p:txBody>
        </p:sp>
        <p:sp>
          <p:nvSpPr>
            <p:cNvPr id="237791" name="AutoShape 223"/>
            <p:cNvSpPr>
              <a:spLocks/>
            </p:cNvSpPr>
            <p:nvPr/>
          </p:nvSpPr>
          <p:spPr bwMode="auto">
            <a:xfrm>
              <a:off x="624" y="2496"/>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Sand" pitchFamily="-128" charset="0"/>
                <a:ea typeface="Arial" charset="0"/>
                <a:cs typeface="Arial" charset="0"/>
              </a:endParaRPr>
            </a:p>
          </p:txBody>
        </p:sp>
      </p:grpSp>
      <p:sp>
        <p:nvSpPr>
          <p:cNvPr id="237796" name="WordArt 228"/>
          <p:cNvSpPr>
            <a:spLocks noChangeArrowheads="1" noChangeShapeType="1" noTextEdit="1"/>
          </p:cNvSpPr>
          <p:nvPr/>
        </p:nvSpPr>
        <p:spPr bwMode="auto">
          <a:xfrm rot="-5400000">
            <a:off x="-920750" y="2241550"/>
            <a:ext cx="2209800" cy="3175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rPr>
              <a:t>Permanent</a:t>
            </a:r>
          </a:p>
        </p:txBody>
      </p:sp>
      <p:sp>
        <p:nvSpPr>
          <p:cNvPr id="237797" name="WordArt 229"/>
          <p:cNvSpPr>
            <a:spLocks noChangeArrowheads="1" noChangeShapeType="1" noTextEdit="1"/>
          </p:cNvSpPr>
          <p:nvPr/>
        </p:nvSpPr>
        <p:spPr bwMode="auto">
          <a:xfrm rot="-5400000">
            <a:off x="-990600" y="4876800"/>
            <a:ext cx="2362200" cy="381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rPr>
              <a:t>Temporary</a:t>
            </a:r>
          </a:p>
        </p:txBody>
      </p:sp>
      <p:sp>
        <p:nvSpPr>
          <p:cNvPr id="237798" name="Text Box 230"/>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cs typeface="Arial" charset="0"/>
              </a:rPr>
              <a:t>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7796"/>
                                        </p:tgtEl>
                                        <p:attrNameLst>
                                          <p:attrName>style.visibility</p:attrName>
                                        </p:attrNameLst>
                                      </p:cBhvr>
                                      <p:to>
                                        <p:strVal val="visible"/>
                                      </p:to>
                                    </p:set>
                                    <p:anim calcmode="lin" valueType="num">
                                      <p:cBhvr additive="base">
                                        <p:cTn id="31" dur="500" fill="hold"/>
                                        <p:tgtEl>
                                          <p:spTgt spid="237796"/>
                                        </p:tgtEl>
                                        <p:attrNameLst>
                                          <p:attrName>ppt_x</p:attrName>
                                        </p:attrNameLst>
                                      </p:cBhvr>
                                      <p:tavLst>
                                        <p:tav tm="0">
                                          <p:val>
                                            <p:strVal val="0-#ppt_w/2"/>
                                          </p:val>
                                        </p:tav>
                                        <p:tav tm="100000">
                                          <p:val>
                                            <p:strVal val="#ppt_x"/>
                                          </p:val>
                                        </p:tav>
                                      </p:tavLst>
                                    </p:anim>
                                    <p:anim calcmode="lin" valueType="num">
                                      <p:cBhvr additive="base">
                                        <p:cTn id="32" dur="500" fill="hold"/>
                                        <p:tgtEl>
                                          <p:spTgt spid="23779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7797"/>
                                        </p:tgtEl>
                                        <p:attrNameLst>
                                          <p:attrName>style.visibility</p:attrName>
                                        </p:attrNameLst>
                                      </p:cBhvr>
                                      <p:to>
                                        <p:strVal val="visible"/>
                                      </p:to>
                                    </p:set>
                                    <p:anim calcmode="lin" valueType="num">
                                      <p:cBhvr additive="base">
                                        <p:cTn id="37" dur="500" fill="hold"/>
                                        <p:tgtEl>
                                          <p:spTgt spid="237797"/>
                                        </p:tgtEl>
                                        <p:attrNameLst>
                                          <p:attrName>ppt_x</p:attrName>
                                        </p:attrNameLst>
                                      </p:cBhvr>
                                      <p:tavLst>
                                        <p:tav tm="0">
                                          <p:val>
                                            <p:strVal val="0-#ppt_w/2"/>
                                          </p:val>
                                        </p:tav>
                                        <p:tav tm="100000">
                                          <p:val>
                                            <p:strVal val="#ppt_x"/>
                                          </p:val>
                                        </p:tav>
                                      </p:tavLst>
                                    </p:anim>
                                    <p:anim calcmode="lin" valueType="num">
                                      <p:cBhvr additive="base">
                                        <p:cTn id="38" dur="500" fill="hold"/>
                                        <p:tgtEl>
                                          <p:spTgt spid="237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796" grpId="0" animBg="1"/>
      <p:bldP spid="23779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0"/>
            <a:ext cx="9144000" cy="1700213"/>
          </a:xfrm>
          <a:solidFill>
            <a:srgbClr val="660066"/>
          </a:solidFill>
        </p:spPr>
        <p:txBody>
          <a:bodyPr/>
          <a:lstStyle/>
          <a:p>
            <a:pPr>
              <a:defRPr/>
            </a:pPr>
            <a:r>
              <a:rPr lang="en-US" dirty="0">
                <a:solidFill>
                  <a:srgbClr val="FFFFFF"/>
                </a:solidFill>
              </a:rPr>
              <a:t>We can make intelligent spiritual decisions since Christ instructs us (1 Cor. 2:15 </a:t>
            </a:r>
            <a:r>
              <a:rPr lang="en-US" sz="3600" dirty="0">
                <a:solidFill>
                  <a:srgbClr val="FFFFFF"/>
                </a:solidFill>
              </a:rPr>
              <a:t>NLT</a:t>
            </a:r>
            <a:r>
              <a:rPr lang="en-US" dirty="0">
                <a:solidFill>
                  <a:srgbClr val="FFFFFF"/>
                </a:solidFill>
              </a:rPr>
              <a:t>)</a:t>
            </a:r>
          </a:p>
        </p:txBody>
      </p:sp>
      <p:sp>
        <p:nvSpPr>
          <p:cNvPr id="104451" name="Rectangle 3"/>
          <p:cNvSpPr>
            <a:spLocks noChangeArrowheads="1"/>
          </p:cNvSpPr>
          <p:nvPr/>
        </p:nvSpPr>
        <p:spPr bwMode="auto">
          <a:xfrm>
            <a:off x="0" y="1447800"/>
            <a:ext cx="9144000" cy="45720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566738" indent="-566738">
              <a:lnSpc>
                <a:spcPct val="90000"/>
              </a:lnSpc>
              <a:spcBef>
                <a:spcPct val="20000"/>
              </a:spcBef>
              <a:buSzPct val="80000"/>
              <a:buFont typeface="Wingdings" charset="0"/>
              <a:buNone/>
              <a:defRPr/>
            </a:pPr>
            <a:r>
              <a:rPr lang="en-US" sz="4000" b="1" dirty="0">
                <a:solidFill>
                  <a:srgbClr val="FFFFFF"/>
                </a:solidFill>
              </a:rPr>
              <a:t>15 We who have the Spirit understand these things, but others can</a:t>
            </a:r>
            <a:r>
              <a:rPr lang="fr-FR" sz="4000" b="1" dirty="0">
                <a:solidFill>
                  <a:srgbClr val="FFFFFF"/>
                </a:solidFill>
              </a:rPr>
              <a:t>'</a:t>
            </a:r>
            <a:r>
              <a:rPr lang="en-US" sz="4000" b="1" dirty="0">
                <a:solidFill>
                  <a:srgbClr val="FFFFFF"/>
                </a:solidFill>
              </a:rPr>
              <a:t>t understand us at all.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38" name="Group 38"/>
          <p:cNvGrpSpPr>
            <a:grpSpLocks/>
          </p:cNvGrpSpPr>
          <p:nvPr/>
        </p:nvGrpSpPr>
        <p:grpSpPr bwMode="auto">
          <a:xfrm>
            <a:off x="5106988" y="1889125"/>
            <a:ext cx="3503612" cy="4572000"/>
            <a:chOff x="3233" y="922"/>
            <a:chExt cx="2207" cy="2880"/>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solidFill>
                  <a:srgbClr val="333333"/>
                </a:solidFill>
              </a:endParaRPr>
            </a:p>
          </p:txBody>
        </p:sp>
        <p:sp>
          <p:nvSpPr>
            <p:cNvPr id="349217" name="Text Box 22"/>
            <p:cNvSpPr txBox="1">
              <a:spLocks noChangeArrowheads="1"/>
            </p:cNvSpPr>
            <p:nvPr/>
          </p:nvSpPr>
          <p:spPr bwMode="auto">
            <a:xfrm>
              <a:off x="3233" y="2937"/>
              <a:ext cx="2207" cy="8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a:solidFill>
                    <a:srgbClr val="333333"/>
                  </a:solidFill>
                </a:rPr>
                <a:t>"</a:t>
              </a:r>
              <a:r>
                <a:rPr lang="en-US" sz="2800" b="1">
                  <a:solidFill>
                    <a:srgbClr val="333333"/>
                  </a:solidFill>
                </a:rPr>
                <a:t>The Spiritual Man</a:t>
              </a:r>
              <a:r>
                <a:rPr lang="en-US" altLang="ja-JP" sz="2800" b="1">
                  <a:solidFill>
                    <a:srgbClr val="333333"/>
                  </a:solidFill>
                </a:rPr>
                <a:t>"</a:t>
              </a:r>
              <a:endParaRPr lang="en-US" sz="2800" b="1">
                <a:solidFill>
                  <a:srgbClr val="333333"/>
                </a:solidFill>
              </a:endParaRPr>
            </a:p>
            <a:p>
              <a:pPr algn="ctr"/>
              <a:r>
                <a:rPr lang="en-US" sz="2800" b="1">
                  <a:solidFill>
                    <a:srgbClr val="333333"/>
                  </a:solidFill>
                </a:rPr>
                <a:t>(Christian)</a:t>
              </a:r>
            </a:p>
            <a:p>
              <a:pPr algn="ctr"/>
              <a:r>
                <a:rPr lang="en-US" sz="2800" b="1">
                  <a:solidFill>
                    <a:srgbClr val="333333"/>
                  </a:solidFill>
                </a:rPr>
                <a:t>2:15</a:t>
              </a:r>
            </a:p>
          </p:txBody>
        </p:sp>
      </p:grpSp>
      <p:pic>
        <p:nvPicPr>
          <p:cNvPr id="349186"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9187"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784600"/>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en-US" sz="4800" b="1">
                <a:cs typeface="+mj-cs"/>
              </a:rPr>
              <a:t>Types of People</a:t>
            </a:r>
            <a:endParaRPr lang="en-US" sz="3600">
              <a:cs typeface="+mj-cs"/>
            </a:endParaRPr>
          </a:p>
        </p:txBody>
      </p:sp>
      <p:sp>
        <p:nvSpPr>
          <p:cNvPr id="179206" name="Oval 6"/>
          <p:cNvSpPr>
            <a:spLocks noChangeAspect="1" noChangeArrowheads="1"/>
          </p:cNvSpPr>
          <p:nvPr/>
        </p:nvSpPr>
        <p:spPr bwMode="auto">
          <a:xfrm>
            <a:off x="838200" y="1905000"/>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solidFill>
                <a:srgbClr val="333333"/>
              </a:solidFill>
            </a:endParaRPr>
          </a:p>
        </p:txBody>
      </p:sp>
      <p:pic>
        <p:nvPicPr>
          <p:cNvPr id="349190"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209800"/>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91" name="Text Box 8"/>
          <p:cNvSpPr txBox="1">
            <a:spLocks noChangeArrowheads="1"/>
          </p:cNvSpPr>
          <p:nvPr/>
        </p:nvSpPr>
        <p:spPr bwMode="auto">
          <a:xfrm>
            <a:off x="339725" y="5103813"/>
            <a:ext cx="4252913" cy="1373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a:solidFill>
                  <a:srgbClr val="333333"/>
                </a:solidFill>
              </a:rPr>
              <a:t>"</a:t>
            </a:r>
            <a:r>
              <a:rPr lang="en-US" sz="2800" b="1">
                <a:solidFill>
                  <a:srgbClr val="333333"/>
                </a:solidFill>
              </a:rPr>
              <a:t>Man without the Spirit</a:t>
            </a:r>
            <a:r>
              <a:rPr lang="en-US" altLang="ja-JP" sz="2800" b="1">
                <a:solidFill>
                  <a:srgbClr val="333333"/>
                </a:solidFill>
              </a:rPr>
              <a:t>"</a:t>
            </a:r>
            <a:endParaRPr lang="en-US" sz="2800" b="1">
              <a:solidFill>
                <a:srgbClr val="333333"/>
              </a:solidFill>
            </a:endParaRPr>
          </a:p>
          <a:p>
            <a:pPr algn="ctr"/>
            <a:r>
              <a:rPr lang="en-US" sz="2800" b="1">
                <a:solidFill>
                  <a:srgbClr val="333333"/>
                </a:solidFill>
              </a:rPr>
              <a:t>(Non-Christian)</a:t>
            </a:r>
          </a:p>
          <a:p>
            <a:pPr algn="ctr"/>
            <a:r>
              <a:rPr lang="en-US" sz="2800" b="1">
                <a:solidFill>
                  <a:srgbClr val="333333"/>
                </a:solidFill>
              </a:rPr>
              <a:t>2:14</a:t>
            </a:r>
          </a:p>
        </p:txBody>
      </p:sp>
      <p:sp>
        <p:nvSpPr>
          <p:cNvPr id="349192"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anchor="ctr"/>
          <a:lstStyle/>
          <a:p>
            <a:endParaRPr lang="en-US">
              <a:solidFill>
                <a:srgbClr val="333333"/>
              </a:solidFill>
            </a:endParaRPr>
          </a:p>
        </p:txBody>
      </p:sp>
      <p:sp>
        <p:nvSpPr>
          <p:cNvPr id="349193"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anchor="ctr"/>
          <a:lstStyle/>
          <a:p>
            <a:endParaRPr lang="en-US">
              <a:solidFill>
                <a:srgbClr val="333333"/>
              </a:solidFill>
            </a:endParaRPr>
          </a:p>
        </p:txBody>
      </p:sp>
      <p:sp>
        <p:nvSpPr>
          <p:cNvPr id="349194" name="Oval 12"/>
          <p:cNvSpPr>
            <a:spLocks noChangeAspect="1" noChangeArrowheads="1"/>
          </p:cNvSpPr>
          <p:nvPr/>
        </p:nvSpPr>
        <p:spPr bwMode="auto">
          <a:xfrm>
            <a:off x="1219200" y="2971800"/>
            <a:ext cx="533400" cy="533400"/>
          </a:xfrm>
          <a:prstGeom prst="ellipse">
            <a:avLst/>
          </a:prstGeom>
          <a:solidFill>
            <a:schemeClr val="hlink"/>
          </a:solidFill>
          <a:ln w="9525">
            <a:solidFill>
              <a:schemeClr val="tx1"/>
            </a:solidFill>
            <a:round/>
            <a:headEnd/>
            <a:tailEnd/>
          </a:ln>
        </p:spPr>
        <p:txBody>
          <a:bodyPr wrap="none" anchor="ctr"/>
          <a:lstStyle/>
          <a:p>
            <a:endParaRPr lang="en-US">
              <a:solidFill>
                <a:srgbClr val="333333"/>
              </a:solidFill>
            </a:endParaRPr>
          </a:p>
        </p:txBody>
      </p:sp>
      <p:sp>
        <p:nvSpPr>
          <p:cNvPr id="349195" name="Oval 13"/>
          <p:cNvSpPr>
            <a:spLocks noChangeAspect="1" noChangeArrowheads="1"/>
          </p:cNvSpPr>
          <p:nvPr/>
        </p:nvSpPr>
        <p:spPr bwMode="auto">
          <a:xfrm>
            <a:off x="2590800" y="4191000"/>
            <a:ext cx="533400" cy="533400"/>
          </a:xfrm>
          <a:prstGeom prst="ellipse">
            <a:avLst/>
          </a:prstGeom>
          <a:solidFill>
            <a:schemeClr val="folHlink"/>
          </a:solidFill>
          <a:ln w="9525">
            <a:solidFill>
              <a:schemeClr val="tx1"/>
            </a:solidFill>
            <a:round/>
            <a:headEnd/>
            <a:tailEnd/>
          </a:ln>
        </p:spPr>
        <p:txBody>
          <a:bodyPr wrap="none" anchor="ctr"/>
          <a:lstStyle/>
          <a:p>
            <a:endParaRPr lang="en-US">
              <a:solidFill>
                <a:srgbClr val="333333"/>
              </a:solidFill>
            </a:endParaRPr>
          </a:p>
        </p:txBody>
      </p:sp>
      <p:sp>
        <p:nvSpPr>
          <p:cNvPr id="349196"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anchor="ctr"/>
          <a:lstStyle/>
          <a:p>
            <a:endParaRPr lang="en-US">
              <a:solidFill>
                <a:srgbClr val="333333"/>
              </a:solidFill>
            </a:endParaRPr>
          </a:p>
        </p:txBody>
      </p:sp>
      <p:sp>
        <p:nvSpPr>
          <p:cNvPr id="349197"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anchor="ctr"/>
          <a:lstStyle/>
          <a:p>
            <a:endParaRPr lang="en-US">
              <a:solidFill>
                <a:srgbClr val="333333"/>
              </a:solidFill>
            </a:endParaRPr>
          </a:p>
        </p:txBody>
      </p:sp>
      <p:sp>
        <p:nvSpPr>
          <p:cNvPr id="349198"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anchor="ctr"/>
          <a:lstStyle/>
          <a:p>
            <a:endParaRPr lang="en-US">
              <a:solidFill>
                <a:srgbClr val="333333"/>
              </a:solidFill>
            </a:endParaRPr>
          </a:p>
        </p:txBody>
      </p:sp>
      <p:sp>
        <p:nvSpPr>
          <p:cNvPr id="349199" name="Oval 17"/>
          <p:cNvSpPr>
            <a:spLocks noChangeAspect="1" noChangeArrowheads="1"/>
          </p:cNvSpPr>
          <p:nvPr/>
        </p:nvSpPr>
        <p:spPr bwMode="auto">
          <a:xfrm>
            <a:off x="2971800" y="3505200"/>
            <a:ext cx="304800" cy="304800"/>
          </a:xfrm>
          <a:prstGeom prst="ellipse">
            <a:avLst/>
          </a:prstGeom>
          <a:solidFill>
            <a:srgbClr val="00FF00"/>
          </a:solidFill>
          <a:ln w="9525">
            <a:solidFill>
              <a:schemeClr val="tx1"/>
            </a:solidFill>
            <a:round/>
            <a:headEnd/>
            <a:tailEnd/>
          </a:ln>
        </p:spPr>
        <p:txBody>
          <a:bodyPr wrap="none" anchor="ctr"/>
          <a:lstStyle/>
          <a:p>
            <a:endParaRPr lang="en-US">
              <a:solidFill>
                <a:srgbClr val="333333"/>
              </a:solidFill>
            </a:endParaRPr>
          </a:p>
        </p:txBody>
      </p:sp>
      <p:sp>
        <p:nvSpPr>
          <p:cNvPr id="349200" name="WordArt 18"/>
          <p:cNvSpPr>
            <a:spLocks noChangeArrowheads="1" noChangeShapeType="1" noTextEdit="1"/>
          </p:cNvSpPr>
          <p:nvPr/>
        </p:nvSpPr>
        <p:spPr bwMode="auto">
          <a:xfrm>
            <a:off x="2057400" y="2971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21" name="Picture 21"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209800"/>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19" name="Picture 1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743200"/>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2743200"/>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23" name="Oval 23"/>
          <p:cNvSpPr>
            <a:spLocks noChangeAspect="1" noChangeArrowheads="1"/>
          </p:cNvSpPr>
          <p:nvPr/>
        </p:nvSpPr>
        <p:spPr bwMode="auto">
          <a:xfrm>
            <a:off x="7524005" y="3124200"/>
            <a:ext cx="360363" cy="360363"/>
          </a:xfrm>
          <a:prstGeom prst="ellipse">
            <a:avLst/>
          </a:prstGeom>
          <a:solidFill>
            <a:schemeClr val="tx1"/>
          </a:solidFill>
          <a:ln w="9525">
            <a:solidFill>
              <a:schemeClr val="tx1"/>
            </a:solidFill>
            <a:round/>
            <a:headEnd/>
            <a:tailEnd/>
          </a:ln>
        </p:spPr>
        <p:txBody>
          <a:bodyPr wrap="none" anchor="ctr"/>
          <a:lstStyle/>
          <a:p>
            <a:endParaRPr lang="en-US">
              <a:solidFill>
                <a:srgbClr val="333333"/>
              </a:solidFill>
            </a:endParaRPr>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anchor="ctr"/>
          <a:lstStyle/>
          <a:p>
            <a:endParaRPr lang="en-US">
              <a:solidFill>
                <a:srgbClr val="333333"/>
              </a:solidFill>
            </a:endParaRPr>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anchor="ctr"/>
          <a:lstStyle/>
          <a:p>
            <a:endParaRPr lang="en-US">
              <a:solidFill>
                <a:srgbClr val="333333"/>
              </a:solidFill>
            </a:endParaRPr>
          </a:p>
        </p:txBody>
      </p:sp>
      <p:sp>
        <p:nvSpPr>
          <p:cNvPr id="179226" name="Oval 26"/>
          <p:cNvSpPr>
            <a:spLocks noChangeAspect="1" noChangeArrowheads="1"/>
          </p:cNvSpPr>
          <p:nvPr/>
        </p:nvSpPr>
        <p:spPr bwMode="auto">
          <a:xfrm>
            <a:off x="6781800" y="3810000"/>
            <a:ext cx="360363" cy="360363"/>
          </a:xfrm>
          <a:prstGeom prst="ellipse">
            <a:avLst/>
          </a:prstGeom>
          <a:solidFill>
            <a:schemeClr val="folHlink"/>
          </a:solidFill>
          <a:ln w="9525">
            <a:solidFill>
              <a:schemeClr val="tx1"/>
            </a:solidFill>
            <a:round/>
            <a:headEnd/>
            <a:tailEnd/>
          </a:ln>
        </p:spPr>
        <p:txBody>
          <a:bodyPr wrap="none" anchor="ctr"/>
          <a:lstStyle/>
          <a:p>
            <a:endParaRPr lang="en-US">
              <a:solidFill>
                <a:srgbClr val="333333"/>
              </a:solidFill>
            </a:endParaRPr>
          </a:p>
        </p:txBody>
      </p:sp>
      <p:sp>
        <p:nvSpPr>
          <p:cNvPr id="179227" name="Oval 27"/>
          <p:cNvSpPr>
            <a:spLocks noChangeAspect="1" noChangeArrowheads="1"/>
          </p:cNvSpPr>
          <p:nvPr/>
        </p:nvSpPr>
        <p:spPr bwMode="auto">
          <a:xfrm>
            <a:off x="6732240" y="2348880"/>
            <a:ext cx="360363" cy="360363"/>
          </a:xfrm>
          <a:prstGeom prst="ellipse">
            <a:avLst/>
          </a:prstGeom>
          <a:solidFill>
            <a:srgbClr val="EE3D00"/>
          </a:solidFill>
          <a:ln w="9525">
            <a:solidFill>
              <a:schemeClr val="tx1"/>
            </a:solidFill>
            <a:round/>
            <a:headEnd/>
            <a:tailEnd/>
          </a:ln>
        </p:spPr>
        <p:txBody>
          <a:bodyPr wrap="none" anchor="ctr"/>
          <a:lstStyle/>
          <a:p>
            <a:endParaRPr lang="en-US">
              <a:solidFill>
                <a:srgbClr val="333333"/>
              </a:solidFill>
            </a:endParaRPr>
          </a:p>
        </p:txBody>
      </p:sp>
      <p:sp>
        <p:nvSpPr>
          <p:cNvPr id="179228" name="Oval 28"/>
          <p:cNvSpPr>
            <a:spLocks noChangeAspect="1" noChangeArrowheads="1"/>
          </p:cNvSpPr>
          <p:nvPr/>
        </p:nvSpPr>
        <p:spPr bwMode="auto">
          <a:xfrm>
            <a:off x="6096000" y="3657600"/>
            <a:ext cx="360363" cy="360363"/>
          </a:xfrm>
          <a:prstGeom prst="ellipse">
            <a:avLst/>
          </a:prstGeom>
          <a:solidFill>
            <a:srgbClr val="FF00FF"/>
          </a:solidFill>
          <a:ln w="9525">
            <a:solidFill>
              <a:schemeClr val="tx1"/>
            </a:solidFill>
            <a:round/>
            <a:headEnd/>
            <a:tailEnd/>
          </a:ln>
        </p:spPr>
        <p:txBody>
          <a:bodyPr wrap="none" anchor="ctr"/>
          <a:lstStyle/>
          <a:p>
            <a:endParaRPr lang="en-US">
              <a:solidFill>
                <a:srgbClr val="333333"/>
              </a:solidFill>
            </a:endParaRPr>
          </a:p>
        </p:txBody>
      </p:sp>
      <p:sp>
        <p:nvSpPr>
          <p:cNvPr id="179229" name="Oval 29"/>
          <p:cNvSpPr>
            <a:spLocks noChangeAspect="1" noChangeArrowheads="1"/>
          </p:cNvSpPr>
          <p:nvPr/>
        </p:nvSpPr>
        <p:spPr bwMode="auto">
          <a:xfrm>
            <a:off x="6096000" y="2590800"/>
            <a:ext cx="360363" cy="360363"/>
          </a:xfrm>
          <a:prstGeom prst="ellipse">
            <a:avLst/>
          </a:prstGeom>
          <a:solidFill>
            <a:srgbClr val="FF0000"/>
          </a:solidFill>
          <a:ln w="9525">
            <a:solidFill>
              <a:schemeClr val="tx1"/>
            </a:solidFill>
            <a:round/>
            <a:headEnd/>
            <a:tailEnd/>
          </a:ln>
        </p:spPr>
        <p:txBody>
          <a:bodyPr wrap="none" anchor="ctr"/>
          <a:lstStyle/>
          <a:p>
            <a:endParaRPr lang="en-US">
              <a:solidFill>
                <a:srgbClr val="333333"/>
              </a:solidFill>
            </a:endParaRPr>
          </a:p>
        </p:txBody>
      </p:sp>
      <p:sp>
        <p:nvSpPr>
          <p:cNvPr id="179230" name="Oval 30"/>
          <p:cNvSpPr>
            <a:spLocks noChangeAspect="1" noChangeArrowheads="1"/>
          </p:cNvSpPr>
          <p:nvPr/>
        </p:nvSpPr>
        <p:spPr bwMode="auto">
          <a:xfrm>
            <a:off x="7315200" y="3657600"/>
            <a:ext cx="360363" cy="360363"/>
          </a:xfrm>
          <a:prstGeom prst="ellipse">
            <a:avLst/>
          </a:prstGeom>
          <a:solidFill>
            <a:srgbClr val="00FF00"/>
          </a:solidFill>
          <a:ln w="9525">
            <a:solidFill>
              <a:schemeClr val="tx1"/>
            </a:solidFill>
            <a:round/>
            <a:headEnd/>
            <a:tailEnd/>
          </a:ln>
        </p:spPr>
        <p:txBody>
          <a:bodyPr wrap="none" anchor="ctr"/>
          <a:lstStyle/>
          <a:p>
            <a:endParaRPr lang="en-US">
              <a:solidFill>
                <a:srgbClr val="333333"/>
              </a:solidFill>
            </a:endParaRPr>
          </a:p>
        </p:txBody>
      </p:sp>
      <p:sp>
        <p:nvSpPr>
          <p:cNvPr id="349213" name="WordArt 35"/>
          <p:cNvSpPr>
            <a:spLocks noChangeArrowheads="1" noChangeShapeType="1" noTextEdit="1"/>
          </p:cNvSpPr>
          <p:nvPr/>
        </p:nvSpPr>
        <p:spPr bwMode="auto">
          <a:xfrm>
            <a:off x="914400" y="14319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349214" name="WordArt 36"/>
          <p:cNvSpPr>
            <a:spLocks noChangeArrowheads="1" noChangeShapeType="1" noTextEdit="1"/>
          </p:cNvSpPr>
          <p:nvPr/>
        </p:nvSpPr>
        <p:spPr bwMode="auto">
          <a:xfrm>
            <a:off x="3124200" y="16605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349215" name="WordArt 37"/>
          <p:cNvSpPr>
            <a:spLocks noChangeArrowheads="1" noChangeShapeType="1" noTextEdit="1"/>
          </p:cNvSpPr>
          <p:nvPr/>
        </p:nvSpPr>
        <p:spPr bwMode="auto">
          <a:xfrm>
            <a:off x="1524000" y="3794125"/>
            <a:ext cx="1265238" cy="177165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923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7922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7921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7923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0" fill="hold" grpId="0" nodeType="clickEffect">
                                  <p:stCondLst>
                                    <p:cond delay="0"/>
                                  </p:stCondLst>
                                  <p:childTnLst>
                                    <p:set>
                                      <p:cBhvr>
                                        <p:cTn id="21" dur="1" fill="hold">
                                          <p:stCondLst>
                                            <p:cond delay="0"/>
                                          </p:stCondLst>
                                        </p:cTn>
                                        <p:tgtEl>
                                          <p:spTgt spid="17923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9229"/>
                                        </p:tgtEl>
                                        <p:attrNameLst>
                                          <p:attrName>style.visibility</p:attrName>
                                        </p:attrNameLst>
                                      </p:cBhvr>
                                      <p:to>
                                        <p:strVal val="visible"/>
                                      </p:to>
                                    </p:set>
                                    <p:animEffect transition="in" filter="dissolve">
                                      <p:cBhvr>
                                        <p:cTn id="26" dur="500"/>
                                        <p:tgtEl>
                                          <p:spTgt spid="179229"/>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79223"/>
                                        </p:tgtEl>
                                        <p:attrNameLst>
                                          <p:attrName>style.visibility</p:attrName>
                                        </p:attrNameLst>
                                      </p:cBhvr>
                                      <p:to>
                                        <p:strVal val="visible"/>
                                      </p:to>
                                    </p:set>
                                    <p:animEffect transition="in" filter="dissolve">
                                      <p:cBhvr>
                                        <p:cTn id="30" dur="500"/>
                                        <p:tgtEl>
                                          <p:spTgt spid="179223"/>
                                        </p:tgtEl>
                                      </p:cBhvr>
                                    </p:animEffect>
                                  </p:childTnLst>
                                </p:cTn>
                              </p:par>
                            </p:childTnLst>
                          </p:cTn>
                        </p:par>
                        <p:par>
                          <p:cTn id="31" fill="hold" nodeType="afterGroup">
                            <p:stCondLst>
                              <p:cond delay="1000"/>
                            </p:stCondLst>
                            <p:childTnLst>
                              <p:par>
                                <p:cTn id="32" presetID="9" presetClass="entr" presetSubtype="0" fill="hold" grpId="0" nodeType="afterEffect">
                                  <p:stCondLst>
                                    <p:cond delay="0"/>
                                  </p:stCondLst>
                                  <p:childTnLst>
                                    <p:set>
                                      <p:cBhvr>
                                        <p:cTn id="33" dur="1" fill="hold">
                                          <p:stCondLst>
                                            <p:cond delay="0"/>
                                          </p:stCondLst>
                                        </p:cTn>
                                        <p:tgtEl>
                                          <p:spTgt spid="179227"/>
                                        </p:tgtEl>
                                        <p:attrNameLst>
                                          <p:attrName>style.visibility</p:attrName>
                                        </p:attrNameLst>
                                      </p:cBhvr>
                                      <p:to>
                                        <p:strVal val="visible"/>
                                      </p:to>
                                    </p:set>
                                    <p:animEffect transition="in" filter="dissolve">
                                      <p:cBhvr>
                                        <p:cTn id="34" dur="500"/>
                                        <p:tgtEl>
                                          <p:spTgt spid="179227"/>
                                        </p:tgtEl>
                                      </p:cBhvr>
                                    </p:animEffect>
                                  </p:childTnLst>
                                </p:cTn>
                              </p:par>
                            </p:childTnLst>
                          </p:cTn>
                        </p:par>
                        <p:par>
                          <p:cTn id="35" fill="hold" nodeType="afterGroup">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79228"/>
                                        </p:tgtEl>
                                        <p:attrNameLst>
                                          <p:attrName>style.visibility</p:attrName>
                                        </p:attrNameLst>
                                      </p:cBhvr>
                                      <p:to>
                                        <p:strVal val="visible"/>
                                      </p:to>
                                    </p:set>
                                    <p:animEffect transition="in" filter="dissolve">
                                      <p:cBhvr>
                                        <p:cTn id="38" dur="500"/>
                                        <p:tgtEl>
                                          <p:spTgt spid="179228"/>
                                        </p:tgtEl>
                                      </p:cBhvr>
                                    </p:animEffect>
                                  </p:childTnLst>
                                </p:cTn>
                              </p:par>
                            </p:childTnLst>
                          </p:cTn>
                        </p:par>
                        <p:par>
                          <p:cTn id="39" fill="hold" nodeType="afterGroup">
                            <p:stCondLst>
                              <p:cond delay="2000"/>
                            </p:stCondLst>
                            <p:childTnLst>
                              <p:par>
                                <p:cTn id="40" presetID="9" presetClass="entr" presetSubtype="0" fill="hold" grpId="0" nodeType="afterEffect">
                                  <p:stCondLst>
                                    <p:cond delay="0"/>
                                  </p:stCondLst>
                                  <p:childTnLst>
                                    <p:set>
                                      <p:cBhvr>
                                        <p:cTn id="41" dur="1" fill="hold">
                                          <p:stCondLst>
                                            <p:cond delay="0"/>
                                          </p:stCondLst>
                                        </p:cTn>
                                        <p:tgtEl>
                                          <p:spTgt spid="179224"/>
                                        </p:tgtEl>
                                        <p:attrNameLst>
                                          <p:attrName>style.visibility</p:attrName>
                                        </p:attrNameLst>
                                      </p:cBhvr>
                                      <p:to>
                                        <p:strVal val="visible"/>
                                      </p:to>
                                    </p:set>
                                    <p:animEffect transition="in" filter="dissolve">
                                      <p:cBhvr>
                                        <p:cTn id="42" dur="500"/>
                                        <p:tgtEl>
                                          <p:spTgt spid="179224"/>
                                        </p:tgtEl>
                                      </p:cBhvr>
                                    </p:animEffect>
                                  </p:childTnLst>
                                </p:cTn>
                              </p:par>
                            </p:childTnLst>
                          </p:cTn>
                        </p:par>
                        <p:par>
                          <p:cTn id="43" fill="hold" nodeType="afterGroup">
                            <p:stCondLst>
                              <p:cond delay="2500"/>
                            </p:stCondLst>
                            <p:childTnLst>
                              <p:par>
                                <p:cTn id="44" presetID="9" presetClass="entr" presetSubtype="0" fill="hold" grpId="0" nodeType="afterEffect">
                                  <p:stCondLst>
                                    <p:cond delay="0"/>
                                  </p:stCondLst>
                                  <p:childTnLst>
                                    <p:set>
                                      <p:cBhvr>
                                        <p:cTn id="45" dur="1" fill="hold">
                                          <p:stCondLst>
                                            <p:cond delay="0"/>
                                          </p:stCondLst>
                                        </p:cTn>
                                        <p:tgtEl>
                                          <p:spTgt spid="179225"/>
                                        </p:tgtEl>
                                        <p:attrNameLst>
                                          <p:attrName>style.visibility</p:attrName>
                                        </p:attrNameLst>
                                      </p:cBhvr>
                                      <p:to>
                                        <p:strVal val="visible"/>
                                      </p:to>
                                    </p:set>
                                    <p:animEffect transition="in" filter="dissolve">
                                      <p:cBhvr>
                                        <p:cTn id="46" dur="500"/>
                                        <p:tgtEl>
                                          <p:spTgt spid="179225"/>
                                        </p:tgtEl>
                                      </p:cBhvr>
                                    </p:animEffect>
                                  </p:childTnLst>
                                </p:cTn>
                              </p:par>
                            </p:childTnLst>
                          </p:cTn>
                        </p:par>
                        <p:par>
                          <p:cTn id="47" fill="hold" nodeType="afterGroup">
                            <p:stCondLst>
                              <p:cond delay="3000"/>
                            </p:stCondLst>
                            <p:childTnLst>
                              <p:par>
                                <p:cTn id="48" presetID="9" presetClass="entr" presetSubtype="0" fill="hold" grpId="0" nodeType="afterEffect">
                                  <p:stCondLst>
                                    <p:cond delay="0"/>
                                  </p:stCondLst>
                                  <p:childTnLst>
                                    <p:set>
                                      <p:cBhvr>
                                        <p:cTn id="49" dur="1" fill="hold">
                                          <p:stCondLst>
                                            <p:cond delay="0"/>
                                          </p:stCondLst>
                                        </p:cTn>
                                        <p:tgtEl>
                                          <p:spTgt spid="179230"/>
                                        </p:tgtEl>
                                        <p:attrNameLst>
                                          <p:attrName>style.visibility</p:attrName>
                                        </p:attrNameLst>
                                      </p:cBhvr>
                                      <p:to>
                                        <p:strVal val="visible"/>
                                      </p:to>
                                    </p:set>
                                    <p:animEffect transition="in" filter="dissolve">
                                      <p:cBhvr>
                                        <p:cTn id="50" dur="500"/>
                                        <p:tgtEl>
                                          <p:spTgt spid="179230"/>
                                        </p:tgtEl>
                                      </p:cBhvr>
                                    </p:animEffect>
                                  </p:childTnLst>
                                </p:cTn>
                              </p:par>
                            </p:childTnLst>
                          </p:cTn>
                        </p:par>
                        <p:par>
                          <p:cTn id="51" fill="hold" nodeType="afterGroup">
                            <p:stCondLst>
                              <p:cond delay="3500"/>
                            </p:stCondLst>
                            <p:childTnLst>
                              <p:par>
                                <p:cTn id="52" presetID="9" presetClass="entr" presetSubtype="0" fill="hold" grpId="0" nodeType="afterEffect">
                                  <p:stCondLst>
                                    <p:cond delay="0"/>
                                  </p:stCondLst>
                                  <p:childTnLst>
                                    <p:set>
                                      <p:cBhvr>
                                        <p:cTn id="53" dur="1" fill="hold">
                                          <p:stCondLst>
                                            <p:cond delay="0"/>
                                          </p:stCondLst>
                                        </p:cTn>
                                        <p:tgtEl>
                                          <p:spTgt spid="179226"/>
                                        </p:tgtEl>
                                        <p:attrNameLst>
                                          <p:attrName>style.visibility</p:attrName>
                                        </p:attrNameLst>
                                      </p:cBhvr>
                                      <p:to>
                                        <p:strVal val="visible"/>
                                      </p:to>
                                    </p:set>
                                    <p:animEffect transition="in" filter="dissolve">
                                      <p:cBhvr>
                                        <p:cTn id="54"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ctrTitle"/>
          </p:nvPr>
        </p:nvSpPr>
        <p:spPr>
          <a:xfrm>
            <a:off x="0" y="0"/>
            <a:ext cx="9144000" cy="1844675"/>
          </a:xfrm>
          <a:solidFill>
            <a:srgbClr val="660066"/>
          </a:solidFill>
        </p:spPr>
        <p:txBody>
          <a:bodyPr/>
          <a:lstStyle/>
          <a:p>
            <a:pPr>
              <a:defRPr/>
            </a:pPr>
            <a:r>
              <a:rPr lang="en-US" dirty="0">
                <a:solidFill>
                  <a:srgbClr val="FFFFFF"/>
                </a:solidFill>
              </a:rPr>
              <a:t>We can</a:t>
            </a:r>
            <a:r>
              <a:rPr lang="fr-FR" dirty="0">
                <a:solidFill>
                  <a:srgbClr val="FFFFFF"/>
                </a:solidFill>
              </a:rPr>
              <a:t>'</a:t>
            </a:r>
            <a:r>
              <a:rPr lang="en-US" dirty="0">
                <a:solidFill>
                  <a:srgbClr val="FFFFFF"/>
                </a:solidFill>
              </a:rPr>
              <a:t>t teach God but He can teach us (2:16 </a:t>
            </a:r>
            <a:r>
              <a:rPr lang="en-US" sz="4000" dirty="0">
                <a:solidFill>
                  <a:srgbClr val="FFFFFF"/>
                </a:solidFill>
              </a:rPr>
              <a:t>NLT</a:t>
            </a:r>
            <a:r>
              <a:rPr lang="en-US" dirty="0">
                <a:solidFill>
                  <a:srgbClr val="FFFFFF"/>
                </a:solidFill>
              </a:rPr>
              <a:t>)</a:t>
            </a:r>
          </a:p>
        </p:txBody>
      </p:sp>
      <p:sp>
        <p:nvSpPr>
          <p:cNvPr id="388099" name="Rectangle 3"/>
          <p:cNvSpPr>
            <a:spLocks noGrp="1" noChangeArrowheads="1"/>
          </p:cNvSpPr>
          <p:nvPr>
            <p:ph type="subTitle" idx="1"/>
          </p:nvPr>
        </p:nvSpPr>
        <p:spPr>
          <a:xfrm>
            <a:off x="457200" y="2420938"/>
            <a:ext cx="8001000" cy="3638550"/>
          </a:xfrm>
        </p:spPr>
        <p:txBody>
          <a:bodyPr/>
          <a:lstStyle/>
          <a:p>
            <a:pPr marL="579438" indent="-579438" algn="l">
              <a:defRPr/>
            </a:pPr>
            <a:r>
              <a:rPr lang="en-US" sz="4000" b="1" dirty="0">
                <a:cs typeface="+mn-cs"/>
              </a:rPr>
              <a:t>16 How could they? For, "Who can know what the Lord is thinking? Who can give him counsel?" But we can understand these things, for we have the mind of Christ.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0" y="381000"/>
            <a:ext cx="8077200" cy="1524000"/>
          </a:xfrm>
        </p:spPr>
        <p:txBody>
          <a:bodyPr/>
          <a:lstStyle/>
          <a:p>
            <a:pPr eaLnBrk="1" hangingPunct="1">
              <a:defRPr/>
            </a:pPr>
            <a:r>
              <a:rPr lang="en-US" sz="4800" b="1">
                <a:solidFill>
                  <a:schemeClr val="bg1"/>
                </a:solidFill>
              </a:rPr>
              <a:t>The Focal Point of the Text</a:t>
            </a:r>
            <a:endParaRPr lang="en-US">
              <a:solidFill>
                <a:schemeClr val="tx1"/>
              </a:solidFill>
              <a:latin typeface="Times" charset="0"/>
            </a:endParaRPr>
          </a:p>
        </p:txBody>
      </p:sp>
      <p:sp>
        <p:nvSpPr>
          <p:cNvPr id="326661" name="Rectangle 5"/>
          <p:cNvSpPr>
            <a:spLocks noChangeArrowheads="1"/>
          </p:cNvSpPr>
          <p:nvPr/>
        </p:nvSpPr>
        <p:spPr bwMode="auto">
          <a:xfrm>
            <a:off x="533400" y="3733800"/>
            <a:ext cx="8077200"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4400" b="1" dirty="0">
                <a:solidFill>
                  <a:srgbClr val="FFFFFF"/>
                </a:solidFill>
                <a:ea typeface="Osaka" charset="0"/>
                <a:cs typeface="Osaka" charset="0"/>
              </a:rPr>
              <a:t>We can be truly united as a church by focusing on</a:t>
            </a:r>
            <a:r>
              <a:rPr lang="en-US" sz="4400" b="1" dirty="0">
                <a:solidFill>
                  <a:srgbClr val="FFFF00"/>
                </a:solidFill>
                <a:ea typeface="Osaka" charset="0"/>
                <a:cs typeface="Osaka" charset="0"/>
              </a:rPr>
              <a:t> </a:t>
            </a:r>
            <a:br>
              <a:rPr lang="en-US" sz="4400" b="1" dirty="0">
                <a:solidFill>
                  <a:srgbClr val="FFFF00"/>
                </a:solidFill>
                <a:ea typeface="Osaka" charset="0"/>
                <a:cs typeface="Osaka" charset="0"/>
              </a:rPr>
            </a:br>
            <a:r>
              <a:rPr lang="en-US" sz="4400" b="1" u="sng" dirty="0">
                <a:solidFill>
                  <a:srgbClr val="FFFF00"/>
                </a:solidFill>
                <a:ea typeface="Osaka" charset="0"/>
                <a:cs typeface="Osaka" charset="0"/>
              </a:rPr>
              <a:t>God</a:t>
            </a:r>
            <a:r>
              <a:rPr lang="fr-FR" altLang="ja-JP" sz="4400" b="1" u="sng" dirty="0">
                <a:solidFill>
                  <a:srgbClr val="FFFF00"/>
                </a:solidFill>
                <a:ea typeface="Osaka" charset="0"/>
                <a:cs typeface="Osaka" charset="0"/>
              </a:rPr>
              <a:t>'</a:t>
            </a:r>
            <a:r>
              <a:rPr lang="en-US" sz="4400" b="1" u="sng" dirty="0">
                <a:solidFill>
                  <a:srgbClr val="FFFF00"/>
                </a:solidFill>
                <a:ea typeface="Osaka" charset="0"/>
                <a:cs typeface="Osaka" charset="0"/>
              </a:rPr>
              <a:t>s</a:t>
            </a:r>
            <a:r>
              <a:rPr lang="en-US" sz="4400" b="1" dirty="0">
                <a:solidFill>
                  <a:srgbClr val="FFFF00"/>
                </a:solidFill>
                <a:ea typeface="Osaka" charset="0"/>
                <a:cs typeface="Osaka" charset="0"/>
              </a:rPr>
              <a:t> </a:t>
            </a:r>
            <a:r>
              <a:rPr lang="en-US" sz="4400" b="1" u="sng" dirty="0">
                <a:solidFill>
                  <a:srgbClr val="FFFF00"/>
                </a:solidFill>
                <a:ea typeface="Osaka" charset="0"/>
                <a:cs typeface="Osaka" charset="0"/>
              </a:rPr>
              <a:t>wisdom</a:t>
            </a:r>
            <a:r>
              <a:rPr lang="en-US" sz="4400" b="1" dirty="0">
                <a:solidFill>
                  <a:srgbClr val="FFFF00"/>
                </a:solidFill>
                <a:ea typeface="Osaka" charset="0"/>
                <a:cs typeface="Osaka" charset="0"/>
              </a:rPr>
              <a:t> </a:t>
            </a:r>
            <a:endParaRPr lang="en-US" sz="4400" dirty="0">
              <a:solidFill>
                <a:srgbClr val="000000"/>
              </a:solidFill>
              <a:latin typeface="Times" charset="0"/>
              <a:ea typeface="Osaka" charset="0"/>
              <a:cs typeface="Osaka" charset="0"/>
            </a:endParaRPr>
          </a:p>
        </p:txBody>
      </p:sp>
      <p:pic>
        <p:nvPicPr>
          <p:cNvPr id="351236"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94038" y="1600200"/>
            <a:ext cx="2955925"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pPr eaLnBrk="1" hangingPunct="1">
              <a:defRPr/>
            </a:pPr>
            <a:r>
              <a:rPr lang="en-US" b="1" dirty="0">
                <a:solidFill>
                  <a:schemeClr val="bg1"/>
                </a:solidFill>
              </a:rPr>
              <a:t>What does God</a:t>
            </a:r>
            <a:r>
              <a:rPr lang="fr-FR" altLang="ja-JP" b="1" dirty="0">
                <a:solidFill>
                  <a:schemeClr val="bg1"/>
                </a:solidFill>
                <a:latin typeface="Arial"/>
              </a:rPr>
              <a:t>'</a:t>
            </a:r>
            <a:r>
              <a:rPr lang="en-US" b="1" dirty="0">
                <a:solidFill>
                  <a:schemeClr val="bg1"/>
                </a:solidFill>
              </a:rPr>
              <a:t>s wisdom </a:t>
            </a:r>
            <a:br>
              <a:rPr lang="en-US" b="1" dirty="0">
                <a:solidFill>
                  <a:schemeClr val="bg1"/>
                </a:solidFill>
              </a:rPr>
            </a:br>
            <a:r>
              <a:rPr lang="en-US" b="1" dirty="0">
                <a:solidFill>
                  <a:schemeClr val="bg1"/>
                </a:solidFill>
              </a:rPr>
              <a:t>look like?</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1" hangingPunct="1">
              <a:spcBef>
                <a:spcPct val="20000"/>
              </a:spcBef>
              <a:defRPr/>
            </a:pPr>
            <a:r>
              <a:rPr lang="en-US" sz="3600" b="1" dirty="0">
                <a:solidFill>
                  <a:srgbClr val="FFFFFF"/>
                </a:solidFill>
                <a:ea typeface="Osaka" charset="0"/>
                <a:cs typeface="Osaka" charset="0"/>
              </a:rPr>
              <a:t>Unity</a:t>
            </a:r>
          </a:p>
          <a:p>
            <a:pPr algn="ctr" eaLnBrk="1" hangingPunct="1">
              <a:spcBef>
                <a:spcPct val="20000"/>
              </a:spcBef>
              <a:defRPr/>
            </a:pPr>
            <a:r>
              <a:rPr lang="en-US" sz="3600" b="1" dirty="0">
                <a:solidFill>
                  <a:srgbClr val="FFFFFF"/>
                </a:solidFill>
                <a:ea typeface="Osaka" charset="0"/>
                <a:cs typeface="Osaka" charset="0"/>
              </a:rPr>
              <a:t>Humility</a:t>
            </a:r>
          </a:p>
          <a:p>
            <a:pPr algn="ctr" eaLnBrk="1" hangingPunct="1">
              <a:spcBef>
                <a:spcPct val="20000"/>
              </a:spcBef>
              <a:defRPr/>
            </a:pPr>
            <a:r>
              <a:rPr lang="en-US" sz="3600" b="1" dirty="0">
                <a:solidFill>
                  <a:srgbClr val="FFFFFF"/>
                </a:solidFill>
                <a:ea typeface="Osaka" charset="0"/>
                <a:cs typeface="Osaka" charset="0"/>
              </a:rPr>
              <a:t>Witnessing</a:t>
            </a:r>
          </a:p>
          <a:p>
            <a:pPr algn="ctr" eaLnBrk="1" hangingPunct="1">
              <a:spcBef>
                <a:spcPct val="20000"/>
              </a:spcBef>
              <a:defRPr/>
            </a:pPr>
            <a:r>
              <a:rPr lang="en-US" sz="3600" b="1" dirty="0">
                <a:solidFill>
                  <a:srgbClr val="FFFFFF"/>
                </a:solidFill>
                <a:ea typeface="Osaka" charset="0"/>
                <a:cs typeface="Osaka" charset="0"/>
              </a:rPr>
              <a:t>Character</a:t>
            </a:r>
          </a:p>
          <a:p>
            <a:pPr algn="ctr" eaLnBrk="1" hangingPunct="1">
              <a:spcBef>
                <a:spcPct val="20000"/>
              </a:spcBef>
              <a:defRPr/>
            </a:pPr>
            <a:r>
              <a:rPr lang="en-US" sz="3600" b="1" dirty="0">
                <a:solidFill>
                  <a:srgbClr val="FFFFFF"/>
                </a:solidFill>
                <a:ea typeface="Osaka" charset="0"/>
                <a:cs typeface="Osaka" charset="0"/>
              </a:rPr>
              <a:t>Bible</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53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31800"/>
            <a:ext cx="9186863" cy="645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8" name="Rectangle 2"/>
          <p:cNvSpPr>
            <a:spLocks noGrp="1" noChangeArrowheads="1"/>
          </p:cNvSpPr>
          <p:nvPr>
            <p:ph type="ctrTitle"/>
          </p:nvPr>
        </p:nvSpPr>
        <p:spPr>
          <a:xfrm>
            <a:off x="2771775" y="885825"/>
            <a:ext cx="4032250" cy="2543175"/>
          </a:xfrm>
        </p:spPr>
        <p:txBody>
          <a:bodyPr/>
          <a:lstStyle/>
          <a:p>
            <a:pPr eaLnBrk="1" hangingPunct="1">
              <a:defRPr/>
            </a:pPr>
            <a:r>
              <a:rPr lang="en-US" b="1" dirty="0">
                <a:solidFill>
                  <a:srgbClr val="000090"/>
                </a:solidFill>
              </a:rPr>
              <a:t>We need God</a:t>
            </a:r>
            <a:r>
              <a:rPr lang="fr-FR" b="1" dirty="0">
                <a:solidFill>
                  <a:srgbClr val="000090"/>
                </a:solidFill>
              </a:rPr>
              <a:t>'</a:t>
            </a:r>
            <a:r>
              <a:rPr lang="en-US" b="1" dirty="0">
                <a:solidFill>
                  <a:srgbClr val="000090"/>
                </a:solidFill>
              </a:rPr>
              <a:t>s wisdom</a:t>
            </a:r>
            <a:endParaRPr lang="en-US" sz="4000" dirty="0">
              <a:solidFill>
                <a:srgbClr val="000090"/>
              </a:solidFill>
              <a:latin typeface="Times"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609600"/>
            <a:ext cx="8642350" cy="1143000"/>
          </a:xfrm>
          <a:ln w="57150">
            <a:solidFill>
              <a:srgbClr val="FFFFFF"/>
            </a:solidFill>
          </a:ln>
          <a:effectLst/>
        </p:spPr>
        <p:txBody>
          <a:bodyPr/>
          <a:lstStyle/>
          <a:p>
            <a:pPr>
              <a:defRPr/>
            </a:pPr>
            <a:r>
              <a:rPr lang="en-US" sz="4800" dirty="0">
                <a:effectLst>
                  <a:outerShdw blurRad="63500" dist="76200" dir="2700000" algn="tl" rotWithShape="0">
                    <a:srgbClr val="000000">
                      <a:alpha val="92000"/>
                    </a:srgbClr>
                  </a:outerShdw>
                </a:effectLst>
              </a:rPr>
              <a:t>Defining Word of Knowledge</a:t>
            </a:r>
          </a:p>
        </p:txBody>
      </p:sp>
      <p:sp>
        <p:nvSpPr>
          <p:cNvPr id="3" name="Title 1"/>
          <p:cNvSpPr txBox="1">
            <a:spLocks/>
          </p:cNvSpPr>
          <p:nvPr/>
        </p:nvSpPr>
        <p:spPr bwMode="auto">
          <a:xfrm>
            <a:off x="323850" y="2276475"/>
            <a:ext cx="8424863" cy="338455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a:lstStyle>
          <a:p>
            <a:pPr>
              <a:defRPr/>
            </a:pPr>
            <a:r>
              <a:rPr lang="en-US" sz="3600" dirty="0">
                <a:solidFill>
                  <a:srgbClr val="FFFFFF"/>
                </a:solidFill>
                <a:effectLst>
                  <a:outerShdw blurRad="63500" dist="76200" dir="2700000" algn="tl" rotWithShape="0">
                    <a:srgbClr val="000000">
                      <a:alpha val="92000"/>
                    </a:srgbClr>
                  </a:outerShdw>
                </a:effectLst>
              </a:rPr>
              <a:t>The first century teacher's divine enablement to understand, expound, and apply doctrinal truth (possibly received by direct revelation from God)</a:t>
            </a:r>
            <a:endParaRPr lang="en-US" sz="3600" dirty="0">
              <a:solidFill>
                <a:srgbClr val="FFFFFF"/>
              </a:solidFill>
              <a:effectLst>
                <a:outerShdw blurRad="63500" dist="76200" dir="2700000" algn="tl" rotWithShape="0">
                  <a:srgbClr val="000000">
                    <a:alpha val="92000"/>
                  </a:srgbClr>
                </a:outerShdw>
              </a:effectLst>
              <a:latin typeface="Tahoma"/>
              <a:ea typeface="ＭＳ Ｐゴシック"/>
              <a:cs typeface="ＭＳ Ｐゴシック"/>
            </a:endParaRPr>
          </a:p>
        </p:txBody>
      </p:sp>
      <p:sp>
        <p:nvSpPr>
          <p:cNvPr id="357379" name="Text Box 7"/>
          <p:cNvSpPr txBox="1">
            <a:spLocks noChangeArrowheads="1"/>
          </p:cNvSpPr>
          <p:nvPr/>
        </p:nvSpPr>
        <p:spPr bwMode="auto">
          <a:xfrm>
            <a:off x="8543925" y="76200"/>
            <a:ext cx="527050" cy="4619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Holy Spirit PPT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20392133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04800"/>
            <a:ext cx="7772400" cy="1143000"/>
          </a:xfrm>
          <a:solidFill>
            <a:srgbClr val="FF0000"/>
          </a:solidFill>
          <a:effectLst>
            <a:outerShdw blurRad="25400" dist="25399" dir="2700000" algn="ctr" rotWithShape="0">
              <a:schemeClr val="bg1">
                <a:alpha val="99962"/>
              </a:schemeClr>
            </a:outerShdw>
          </a:effectLst>
        </p:spPr>
        <p:txBody>
          <a:bodyPr/>
          <a:lstStyle/>
          <a:p>
            <a:pPr eaLnBrk="1" hangingPunct="1">
              <a:defRPr/>
            </a:pPr>
            <a:r>
              <a:rPr lang="en-US" dirty="0">
                <a:effectLst>
                  <a:outerShdw blurRad="38100" dist="38100" dir="2700000" algn="tl">
                    <a:srgbClr val="000000"/>
                  </a:outerShdw>
                </a:effectLst>
                <a:latin typeface="Arial"/>
                <a:ea typeface="ＭＳ Ｐゴシック" charset="0"/>
                <a:cs typeface="Arial"/>
              </a:rPr>
              <a:t>1 Corinthians 13:8-12</a:t>
            </a:r>
          </a:p>
        </p:txBody>
      </p:sp>
      <p:sp>
        <p:nvSpPr>
          <p:cNvPr id="4" name="Rectangle 5"/>
          <p:cNvSpPr txBox="1">
            <a:spLocks noChangeArrowheads="1"/>
          </p:cNvSpPr>
          <p:nvPr/>
        </p:nvSpPr>
        <p:spPr bwMode="auto">
          <a:xfrm>
            <a:off x="755650" y="1773238"/>
            <a:ext cx="7924800" cy="4572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a:lstStyle>
          <a:p>
            <a:pPr marL="0" indent="0" eaLnBrk="1" hangingPunct="1">
              <a:buFont typeface="Wingdings" charset="0"/>
              <a:buNone/>
              <a:defRPr/>
            </a:pPr>
            <a:r>
              <a:rPr lang="en-US" b="1" dirty="0">
                <a:effectLst>
                  <a:outerShdw blurRad="50800" dist="63500" dir="2700000" algn="tl" rotWithShape="0">
                    <a:srgbClr val="000000">
                      <a:alpha val="86000"/>
                    </a:srgbClr>
                  </a:outerShdw>
                </a:effectLst>
                <a:latin typeface="Arial"/>
                <a:cs typeface="Arial"/>
              </a:rPr>
              <a:t> 8 Love never fails. But where there are </a:t>
            </a:r>
            <a:r>
              <a:rPr lang="en-US" b="1" dirty="0">
                <a:solidFill>
                  <a:srgbClr val="EFFF11"/>
                </a:solidFill>
                <a:effectLst>
                  <a:outerShdw blurRad="50800" dist="63500" dir="2700000" algn="tl" rotWithShape="0">
                    <a:srgbClr val="000000">
                      <a:alpha val="86000"/>
                    </a:srgbClr>
                  </a:outerShdw>
                </a:effectLst>
                <a:latin typeface="Arial"/>
                <a:cs typeface="Arial"/>
              </a:rPr>
              <a:t>prophecies</a:t>
            </a:r>
            <a:r>
              <a:rPr lang="en-US" b="1" dirty="0">
                <a:effectLst>
                  <a:outerShdw blurRad="50800" dist="63500" dir="2700000" algn="tl" rotWithShape="0">
                    <a:srgbClr val="000000">
                      <a:alpha val="86000"/>
                    </a:srgbClr>
                  </a:outerShdw>
                </a:effectLst>
                <a:latin typeface="Arial"/>
                <a:cs typeface="Arial"/>
              </a:rPr>
              <a:t>, they will </a:t>
            </a:r>
            <a:r>
              <a:rPr lang="en-US" b="1" dirty="0">
                <a:solidFill>
                  <a:srgbClr val="EFFF11"/>
                </a:solidFill>
                <a:effectLst>
                  <a:outerShdw blurRad="50800" dist="63500" dir="2700000" algn="tl" rotWithShape="0">
                    <a:srgbClr val="000000">
                      <a:alpha val="86000"/>
                    </a:srgbClr>
                  </a:outerShdw>
                </a:effectLst>
                <a:latin typeface="Arial"/>
                <a:cs typeface="Arial"/>
              </a:rPr>
              <a:t>cease</a:t>
            </a:r>
            <a:r>
              <a:rPr lang="en-US" b="1" dirty="0">
                <a:effectLst>
                  <a:outerShdw blurRad="50800" dist="63500" dir="2700000" algn="tl" rotWithShape="0">
                    <a:srgbClr val="000000">
                      <a:alpha val="86000"/>
                    </a:srgbClr>
                  </a:outerShdw>
                </a:effectLst>
                <a:latin typeface="Arial"/>
                <a:cs typeface="Arial"/>
              </a:rPr>
              <a:t>; where there are </a:t>
            </a:r>
            <a:r>
              <a:rPr lang="en-US" b="1" dirty="0">
                <a:solidFill>
                  <a:srgbClr val="EFFF11"/>
                </a:solidFill>
                <a:effectLst>
                  <a:outerShdw blurRad="50800" dist="63500" dir="2700000" algn="tl" rotWithShape="0">
                    <a:srgbClr val="000000">
                      <a:alpha val="86000"/>
                    </a:srgbClr>
                  </a:outerShdw>
                </a:effectLst>
                <a:latin typeface="Arial"/>
                <a:cs typeface="Arial"/>
              </a:rPr>
              <a:t>tongues</a:t>
            </a:r>
            <a:r>
              <a:rPr lang="en-US" b="1" dirty="0">
                <a:effectLst>
                  <a:outerShdw blurRad="50800" dist="63500" dir="2700000" algn="tl" rotWithShape="0">
                    <a:srgbClr val="000000">
                      <a:alpha val="86000"/>
                    </a:srgbClr>
                  </a:outerShdw>
                </a:effectLst>
                <a:latin typeface="Arial"/>
                <a:cs typeface="Arial"/>
              </a:rPr>
              <a:t>, they will </a:t>
            </a:r>
            <a:r>
              <a:rPr lang="en-US" b="1" dirty="0">
                <a:solidFill>
                  <a:srgbClr val="EFFF11"/>
                </a:solidFill>
                <a:effectLst>
                  <a:outerShdw blurRad="50800" dist="63500" dir="2700000" algn="tl" rotWithShape="0">
                    <a:srgbClr val="000000">
                      <a:alpha val="86000"/>
                    </a:srgbClr>
                  </a:outerShdw>
                </a:effectLst>
                <a:latin typeface="Arial"/>
                <a:cs typeface="Arial"/>
              </a:rPr>
              <a:t>be stilled</a:t>
            </a:r>
            <a:r>
              <a:rPr lang="en-US" b="1" dirty="0">
                <a:effectLst>
                  <a:outerShdw blurRad="50800" dist="63500" dir="2700000" algn="tl" rotWithShape="0">
                    <a:srgbClr val="000000">
                      <a:alpha val="86000"/>
                    </a:srgbClr>
                  </a:outerShdw>
                </a:effectLst>
                <a:latin typeface="Arial"/>
                <a:cs typeface="Arial"/>
              </a:rPr>
              <a:t>; where there is </a:t>
            </a:r>
            <a:r>
              <a:rPr lang="en-US" b="1" dirty="0">
                <a:solidFill>
                  <a:srgbClr val="EFFF11"/>
                </a:solidFill>
                <a:effectLst>
                  <a:outerShdw blurRad="50800" dist="63500" dir="2700000" algn="tl" rotWithShape="0">
                    <a:srgbClr val="000000">
                      <a:alpha val="86000"/>
                    </a:srgbClr>
                  </a:outerShdw>
                </a:effectLst>
                <a:latin typeface="Arial"/>
                <a:cs typeface="Arial"/>
              </a:rPr>
              <a:t>knowledge</a:t>
            </a:r>
            <a:r>
              <a:rPr lang="en-US" b="1" dirty="0">
                <a:effectLst>
                  <a:outerShdw blurRad="50800" dist="63500" dir="2700000" algn="tl" rotWithShape="0">
                    <a:srgbClr val="000000">
                      <a:alpha val="86000"/>
                    </a:srgbClr>
                  </a:outerShdw>
                </a:effectLst>
                <a:latin typeface="Arial"/>
                <a:cs typeface="Arial"/>
              </a:rPr>
              <a:t>, it will </a:t>
            </a:r>
            <a:r>
              <a:rPr lang="en-US" b="1" dirty="0">
                <a:solidFill>
                  <a:srgbClr val="EFFF11"/>
                </a:solidFill>
                <a:effectLst>
                  <a:outerShdw blurRad="50800" dist="63500" dir="2700000" algn="tl" rotWithShape="0">
                    <a:srgbClr val="000000">
                      <a:alpha val="86000"/>
                    </a:srgbClr>
                  </a:outerShdw>
                </a:effectLst>
                <a:latin typeface="Arial"/>
                <a:cs typeface="Arial"/>
              </a:rPr>
              <a:t>pass away</a:t>
            </a:r>
            <a:r>
              <a:rPr lang="en-US" b="1" dirty="0">
                <a:effectLst>
                  <a:outerShdw blurRad="50800" dist="63500" dir="2700000" algn="tl" rotWithShape="0">
                    <a:srgbClr val="000000">
                      <a:alpha val="86000"/>
                    </a:srgbClr>
                  </a:outerShdw>
                </a:effectLst>
                <a:latin typeface="Arial"/>
                <a:cs typeface="Arial"/>
              </a:rPr>
              <a:t>.</a:t>
            </a:r>
          </a:p>
          <a:p>
            <a:pPr marL="0" indent="0" eaLnBrk="1" hangingPunct="1">
              <a:buFont typeface="Wingdings" charset="0"/>
              <a:buNone/>
              <a:defRPr/>
            </a:pPr>
            <a:r>
              <a:rPr lang="en-US" b="1" dirty="0">
                <a:effectLst>
                  <a:outerShdw blurRad="50800" dist="63500" dir="2700000" algn="tl" rotWithShape="0">
                    <a:srgbClr val="000000">
                      <a:alpha val="86000"/>
                    </a:srgbClr>
                  </a:outerShdw>
                </a:effectLst>
                <a:latin typeface="Arial"/>
                <a:cs typeface="Arial"/>
              </a:rPr>
              <a:t> 9 For we know in part and we prophesy in part,</a:t>
            </a:r>
          </a:p>
          <a:p>
            <a:pPr marL="0" indent="0" eaLnBrk="1" hangingPunct="1">
              <a:buFont typeface="Wingdings" charset="0"/>
              <a:buNone/>
              <a:defRPr/>
            </a:pPr>
            <a:r>
              <a:rPr lang="en-US" b="1" dirty="0">
                <a:effectLst>
                  <a:outerShdw blurRad="50800" dist="63500" dir="2700000" algn="tl" rotWithShape="0">
                    <a:srgbClr val="000000">
                      <a:alpha val="86000"/>
                    </a:srgbClr>
                  </a:outerShdw>
                </a:effectLst>
                <a:latin typeface="Arial"/>
                <a:cs typeface="Arial"/>
              </a:rPr>
              <a:t> 10 but when </a:t>
            </a:r>
            <a:r>
              <a:rPr lang="en-US" b="1" dirty="0">
                <a:solidFill>
                  <a:srgbClr val="EFFF11"/>
                </a:solidFill>
                <a:effectLst>
                  <a:outerShdw blurRad="50800" dist="63500" dir="2700000" algn="tl" rotWithShape="0">
                    <a:srgbClr val="000000">
                      <a:alpha val="86000"/>
                    </a:srgbClr>
                  </a:outerShdw>
                </a:effectLst>
                <a:latin typeface="Arial"/>
                <a:cs typeface="Arial"/>
              </a:rPr>
              <a:t>perfection</a:t>
            </a:r>
            <a:r>
              <a:rPr lang="en-US" b="1" dirty="0">
                <a:effectLst>
                  <a:outerShdw blurRad="50800" dist="63500" dir="2700000" algn="tl" rotWithShape="0">
                    <a:srgbClr val="000000">
                      <a:alpha val="86000"/>
                    </a:srgbClr>
                  </a:outerShdw>
                </a:effectLst>
                <a:latin typeface="Arial"/>
                <a:cs typeface="Arial"/>
              </a:rPr>
              <a:t> comes, the imperfect disappears.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762000" y="304800"/>
            <a:ext cx="7772400" cy="1143000"/>
          </a:xfrm>
          <a:solidFill>
            <a:srgbClr val="FF0000"/>
          </a:solidFill>
          <a:effectLst>
            <a:outerShdw blurRad="25400" dist="25399" dir="2700000" algn="ctr" rotWithShape="0">
              <a:schemeClr val="bg1">
                <a:alpha val="99962"/>
              </a:schemeClr>
            </a:outerShdw>
          </a:effectLst>
        </p:spPr>
        <p:txBody>
          <a:bodyPr/>
          <a:lstStyle/>
          <a:p>
            <a:pPr eaLnBrk="1" hangingPunct="1">
              <a:defRPr/>
            </a:pPr>
            <a:r>
              <a:rPr lang="en-US" dirty="0">
                <a:effectLst>
                  <a:outerShdw blurRad="38100" dist="38100" dir="2700000" algn="tl">
                    <a:srgbClr val="000000"/>
                  </a:outerShdw>
                </a:effectLst>
                <a:latin typeface="Tahoma" charset="0"/>
                <a:ea typeface="ＭＳ Ｐゴシック" charset="0"/>
                <a:cs typeface="ＭＳ Ｐゴシック" charset="0"/>
              </a:rPr>
              <a:t>1 Corinthians 13:8-12</a:t>
            </a:r>
          </a:p>
        </p:txBody>
      </p:sp>
      <p:sp>
        <p:nvSpPr>
          <p:cNvPr id="4" name="Rectangle 3"/>
          <p:cNvSpPr txBox="1">
            <a:spLocks noChangeArrowheads="1"/>
          </p:cNvSpPr>
          <p:nvPr/>
        </p:nvSpPr>
        <p:spPr bwMode="auto">
          <a:xfrm>
            <a:off x="755650" y="1773238"/>
            <a:ext cx="8229600" cy="4419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a:lstStyle>
          <a:p>
            <a:pPr marL="0" indent="0" eaLnBrk="1" hangingPunct="1">
              <a:buFont typeface="Wingdings" charset="0"/>
              <a:buNone/>
              <a:defRPr/>
            </a:pPr>
            <a:r>
              <a:rPr lang="en-US" b="1" dirty="0">
                <a:effectLst>
                  <a:outerShdw blurRad="50800" dist="63500" dir="2700000" algn="tl" rotWithShape="0">
                    <a:srgbClr val="000000">
                      <a:alpha val="86000"/>
                    </a:srgbClr>
                  </a:outerShdw>
                </a:effectLst>
                <a:latin typeface="Arial"/>
                <a:cs typeface="Arial"/>
              </a:rPr>
              <a:t>11 When I was a child, I talked like a child, I thought like a child, I reasoned like a child. When I became a </a:t>
            </a:r>
            <a:r>
              <a:rPr lang="en-US" b="1" dirty="0">
                <a:solidFill>
                  <a:srgbClr val="FFFF00"/>
                </a:solidFill>
                <a:effectLst>
                  <a:outerShdw blurRad="50800" dist="63500" dir="2700000" algn="tl" rotWithShape="0">
                    <a:srgbClr val="000000">
                      <a:alpha val="86000"/>
                    </a:srgbClr>
                  </a:outerShdw>
                </a:effectLst>
                <a:latin typeface="Arial"/>
                <a:cs typeface="Arial"/>
              </a:rPr>
              <a:t>man</a:t>
            </a:r>
            <a:r>
              <a:rPr lang="en-US" b="1" dirty="0">
                <a:effectLst>
                  <a:outerShdw blurRad="50800" dist="63500" dir="2700000" algn="tl" rotWithShape="0">
                    <a:srgbClr val="000000">
                      <a:alpha val="86000"/>
                    </a:srgbClr>
                  </a:outerShdw>
                </a:effectLst>
                <a:latin typeface="Arial"/>
                <a:cs typeface="Arial"/>
              </a:rPr>
              <a:t>, I put childish ways behind me.</a:t>
            </a:r>
          </a:p>
          <a:p>
            <a:pPr marL="0" indent="0" eaLnBrk="1" hangingPunct="1">
              <a:buFont typeface="Wingdings" charset="0"/>
              <a:buNone/>
              <a:defRPr/>
            </a:pPr>
            <a:r>
              <a:rPr lang="en-US" b="1" dirty="0">
                <a:effectLst>
                  <a:outerShdw blurRad="50800" dist="63500" dir="2700000" algn="tl" rotWithShape="0">
                    <a:srgbClr val="000000">
                      <a:alpha val="86000"/>
                    </a:srgbClr>
                  </a:outerShdw>
                </a:effectLst>
                <a:latin typeface="Arial"/>
                <a:cs typeface="Arial"/>
              </a:rPr>
              <a:t> 12 Now we see but a poor reflection as in a mirror; </a:t>
            </a:r>
            <a:r>
              <a:rPr lang="en-US" b="1" dirty="0">
                <a:solidFill>
                  <a:srgbClr val="FFFF00"/>
                </a:solidFill>
                <a:effectLst>
                  <a:outerShdw blurRad="50800" dist="63500" dir="2700000" algn="tl" rotWithShape="0">
                    <a:srgbClr val="000000">
                      <a:alpha val="86000"/>
                    </a:srgbClr>
                  </a:outerShdw>
                </a:effectLst>
                <a:latin typeface="Arial"/>
                <a:cs typeface="Arial"/>
              </a:rPr>
              <a:t>then</a:t>
            </a:r>
            <a:r>
              <a:rPr lang="en-US" b="1" dirty="0">
                <a:effectLst>
                  <a:outerShdw blurRad="50800" dist="63500" dir="2700000" algn="tl" rotWithShape="0">
                    <a:srgbClr val="000000">
                      <a:alpha val="86000"/>
                    </a:srgbClr>
                  </a:outerShdw>
                </a:effectLst>
                <a:latin typeface="Arial"/>
                <a:cs typeface="Arial"/>
              </a:rPr>
              <a:t> we shall see face to face. Now I know in part; </a:t>
            </a:r>
            <a:r>
              <a:rPr lang="en-US" b="1" dirty="0">
                <a:solidFill>
                  <a:srgbClr val="FFFF00"/>
                </a:solidFill>
                <a:effectLst>
                  <a:outerShdw blurRad="50800" dist="63500" dir="2700000" algn="tl" rotWithShape="0">
                    <a:srgbClr val="000000">
                      <a:alpha val="86000"/>
                    </a:srgbClr>
                  </a:outerShdw>
                </a:effectLst>
                <a:latin typeface="Arial"/>
                <a:cs typeface="Arial"/>
              </a:rPr>
              <a:t>then</a:t>
            </a:r>
            <a:r>
              <a:rPr lang="en-US" b="1" dirty="0">
                <a:effectLst>
                  <a:outerShdw blurRad="50800" dist="63500" dir="2700000" algn="tl" rotWithShape="0">
                    <a:srgbClr val="000000">
                      <a:alpha val="86000"/>
                    </a:srgbClr>
                  </a:outerShdw>
                </a:effectLst>
                <a:latin typeface="Arial"/>
                <a:cs typeface="Arial"/>
              </a:rPr>
              <a:t> I shall know fully, even as I am fully known.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ctrTitle"/>
          </p:nvPr>
        </p:nvSpPr>
        <p:spPr>
          <a:xfrm>
            <a:off x="609600" y="5105400"/>
            <a:ext cx="7772400" cy="1371600"/>
          </a:xfrm>
          <a:effectLst>
            <a:outerShdw blurRad="25400" dist="25399" dir="2700000" algn="ctr" rotWithShape="0">
              <a:srgbClr val="060600">
                <a:alpha val="99962"/>
              </a:srgbClr>
            </a:outerShdw>
          </a:effectLst>
        </p:spPr>
        <p:txBody>
          <a:bodyPr/>
          <a:lstStyle/>
          <a:p>
            <a:pPr eaLnBrk="1" hangingPunct="1">
              <a:defRPr/>
            </a:pPr>
            <a:r>
              <a:rPr lang="en-US" b="1">
                <a:latin typeface="Tahoma" charset="0"/>
                <a:ea typeface="ＭＳ Ｐゴシック" charset="0"/>
                <a:cs typeface="ＭＳ Ｐゴシック" charset="0"/>
              </a:rPr>
              <a:t>This is a mega passage!</a:t>
            </a:r>
            <a:endParaRPr lang="en-US">
              <a:latin typeface="Tahoma" charset="0"/>
              <a:ea typeface="ＭＳ Ｐゴシック" charset="0"/>
              <a:cs typeface="ＭＳ Ｐゴシック" charset="0"/>
            </a:endParaRPr>
          </a:p>
        </p:txBody>
      </p:sp>
      <p:pic>
        <p:nvPicPr>
          <p:cNvPr id="264194" name="Picture 4" descr="Megafro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0"/>
            <a:ext cx="4995863"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alkboard">
  <a:themeElements>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fontScheme name="Chalkboar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2004:Templates:Presentations:Designs:Crumple</Template>
  <TotalTime>1633</TotalTime>
  <Words>3775</Words>
  <Application>Microsoft Macintosh PowerPoint</Application>
  <PresentationFormat>On-screen Show (4:3)</PresentationFormat>
  <Paragraphs>486</Paragraphs>
  <Slides>68</Slides>
  <Notes>41</Notes>
  <HiddenSlides>0</HiddenSlides>
  <MMClips>0</MMClips>
  <ScaleCrop>false</ScaleCrop>
  <HeadingPairs>
    <vt:vector size="6" baseType="variant">
      <vt:variant>
        <vt:lpstr>Fonts Used</vt:lpstr>
      </vt:variant>
      <vt:variant>
        <vt:i4>15</vt:i4>
      </vt:variant>
      <vt:variant>
        <vt:lpstr>Theme</vt:lpstr>
      </vt:variant>
      <vt:variant>
        <vt:i4>22</vt:i4>
      </vt:variant>
      <vt:variant>
        <vt:lpstr>Slide Titles</vt:lpstr>
      </vt:variant>
      <vt:variant>
        <vt:i4>68</vt:i4>
      </vt:variant>
    </vt:vector>
  </HeadingPairs>
  <TitlesOfParts>
    <vt:vector size="105" baseType="lpstr">
      <vt:lpstr>Sand</vt:lpstr>
      <vt:lpstr>Times</vt:lpstr>
      <vt:lpstr>Arial</vt:lpstr>
      <vt:lpstr>Arial Black</vt:lpstr>
      <vt:lpstr>Arial Narrow</vt:lpstr>
      <vt:lpstr>Comic Sans MS</vt:lpstr>
      <vt:lpstr>Futura</vt:lpstr>
      <vt:lpstr>Helvetica</vt:lpstr>
      <vt:lpstr>Impact</vt:lpstr>
      <vt:lpstr>Monotype Sorts</vt:lpstr>
      <vt:lpstr>Tahoma</vt:lpstr>
      <vt:lpstr>Times New Roman</vt:lpstr>
      <vt:lpstr>Trebuchet MS</vt:lpstr>
      <vt:lpstr>Verdana</vt:lpstr>
      <vt:lpstr>Wingdings</vt:lpstr>
      <vt:lpstr>Borealis</vt:lpstr>
      <vt:lpstr>Earth</vt:lpstr>
      <vt:lpstr>Textured</vt:lpstr>
      <vt:lpstr>Fossil</vt:lpstr>
      <vt:lpstr>Alchemy</vt:lpstr>
      <vt:lpstr>Chalkboard</vt:lpstr>
      <vt:lpstr>Clipboard</vt:lpstr>
      <vt:lpstr>Blank Presentation</vt:lpstr>
      <vt:lpstr>Expedition</vt:lpstr>
      <vt:lpstr>Default Design</vt:lpstr>
      <vt:lpstr>Gleam</vt:lpstr>
      <vt:lpstr>1_Default Design</vt:lpstr>
      <vt:lpstr>Speed</vt:lpstr>
      <vt:lpstr>Slit</vt:lpstr>
      <vt:lpstr>1_Blank Presentation</vt:lpstr>
      <vt:lpstr>1_Speed</vt:lpstr>
      <vt:lpstr>2_Slit</vt:lpstr>
      <vt:lpstr>1_Slit</vt:lpstr>
      <vt:lpstr>Radar</vt:lpstr>
      <vt:lpstr>Orbit</vt:lpstr>
      <vt:lpstr>LaVerne</vt:lpstr>
      <vt:lpstr>1_Orbit</vt:lpstr>
      <vt:lpstr>The Gift of Apostle, Wisdom &amp; Knowledge</vt:lpstr>
      <vt:lpstr>Spiritual Gifts</vt:lpstr>
      <vt:lpstr>Does this gifts study make you feel like you're not ready just yet?</vt:lpstr>
      <vt:lpstr>Views on the Duration of Gifts</vt:lpstr>
      <vt:lpstr>We need to define each gift</vt:lpstr>
      <vt:lpstr>New Testament Gift Lists</vt:lpstr>
      <vt:lpstr>1 Corinthians 13:8-12</vt:lpstr>
      <vt:lpstr>1 Corinthians 13:8-12</vt:lpstr>
      <vt:lpstr>This is a mega passage!</vt:lpstr>
      <vt:lpstr>1 Corinthians 13:8-13</vt:lpstr>
      <vt:lpstr>The Canon View of 1 Corinthians 13:8-13</vt:lpstr>
      <vt:lpstr>The Rapture View of 1 Corinthians 13:8-13</vt:lpstr>
      <vt:lpstr>The Body View of 1 Corinthians 13:8-13</vt:lpstr>
      <vt:lpstr>Doubting Thomases</vt:lpstr>
      <vt:lpstr>What About the Gift of Apostle?</vt:lpstr>
      <vt:lpstr>Are Apostles Living Today?</vt:lpstr>
      <vt:lpstr>Singapore even claims its own apostles…</vt:lpstr>
      <vt:lpstr>Apostolic Council for Educational Accountability</vt:lpstr>
      <vt:lpstr>Are there apostles today?</vt:lpstr>
      <vt:lpstr>God's Household (Eph. 2:19-22)</vt:lpstr>
      <vt:lpstr>Greek Origin of the Word "Apostle"</vt:lpstr>
      <vt:lpstr>NT Usage of the word "Apostle"</vt:lpstr>
      <vt:lpstr>NT Usage of the word "Apostle"</vt:lpstr>
      <vt:lpstr>NT Usage of the word "Apostle"</vt:lpstr>
      <vt:lpstr>NT Usage of the word "Apostle"</vt:lpstr>
      <vt:lpstr>Apostle Job Description</vt:lpstr>
      <vt:lpstr>Definition of Apostleship </vt:lpstr>
      <vt:lpstr>What is the gift of apostleship?</vt:lpstr>
      <vt:lpstr>Functions of Apostles</vt:lpstr>
      <vt:lpstr>Functions of Apostles </vt:lpstr>
      <vt:lpstr>Functions of Apostles </vt:lpstr>
      <vt:lpstr>Some questions to think about</vt:lpstr>
      <vt:lpstr>So are there Apostles Today?</vt:lpstr>
      <vt:lpstr>Word of Wisdom &amp; Word of Knowledge</vt:lpstr>
      <vt:lpstr>Gifts in Order of Importance</vt:lpstr>
      <vt:lpstr>Defining Word of Wisdom</vt:lpstr>
      <vt:lpstr>I.  The gospel is God's secret message of wisdom that the world rejects  (1 Cor. 2:6-10).</vt:lpstr>
      <vt:lpstr>A.  Believers do speak wisdom––God's wisdom (2:6 NLT)</vt:lpstr>
      <vt:lpstr>B. Only believers understand  God's wisdom (7-10) </vt:lpstr>
      <vt:lpstr>Top Secret</vt:lpstr>
      <vt:lpstr>God's wisdom is secret (2:7a NLT)</vt:lpstr>
      <vt:lpstr>B. Only believers understand  God's wisdom (7-10) </vt:lpstr>
      <vt:lpstr>The wisdom of Christ crucified was hidden (2:7b NLT)</vt:lpstr>
      <vt:lpstr>B. Only believers understand  God's wisdom (7-10) </vt:lpstr>
      <vt:lpstr>Christ crucified was predestined  (2:7c NLT)</vt:lpstr>
      <vt:lpstr>B. Only believers understand  God's wisdom (7-10) </vt:lpstr>
      <vt:lpstr>God's wisdom is misunderstood (2:8 NLT)</vt:lpstr>
      <vt:lpstr>B. Only believers understand  God's wisdom (7-10) </vt:lpstr>
      <vt:lpstr>God's wisdom in Christ is not even thought about (2:9-10 NLT)</vt:lpstr>
      <vt:lpstr>II.  Only believers have God's wisdom because only believers have the Spirit  (2:11-16).</vt:lpstr>
      <vt:lpstr>A.  No one knows what someone else is thinking (2:11 NLT)</vt:lpstr>
      <vt:lpstr>My Three Sons</vt:lpstr>
      <vt:lpstr>B. God gave us His Spirit to teach us spiritual truth (2:12-13 NLT)</vt:lpstr>
      <vt:lpstr>We Need Gadget Instructions</vt:lpstr>
      <vt:lpstr>"We Preach Christ Crucified"</vt:lpstr>
      <vt:lpstr>C. Unbelievers don't understand God's wisdom while Christians do (2:14-16). </vt:lpstr>
      <vt:lpstr>A non-Christian thinks spiritual truth is foolish since he doesn't have the Spirit teaching him (2:14 NLT)</vt:lpstr>
      <vt:lpstr>Who sits in your chair?</vt:lpstr>
      <vt:lpstr>Types of People</vt:lpstr>
      <vt:lpstr>We can make intelligent spiritual decisions since Christ instructs us (1 Cor. 2:15 NLT)</vt:lpstr>
      <vt:lpstr>Types of People</vt:lpstr>
      <vt:lpstr>We can't teach God but He can teach us (2:16 NLT)</vt:lpstr>
      <vt:lpstr>The Focal Point of the Text</vt:lpstr>
      <vt:lpstr>What does God's wisdom  look like?</vt:lpstr>
      <vt:lpstr>We need God's wisdom</vt:lpstr>
      <vt:lpstr>Defining Word of Knowledge</vt:lpstr>
      <vt:lpstr>Holy Spirit PPT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Gift of Apostle</dc:title>
  <dc:creator>Rick Griffith</dc:creator>
  <cp:lastModifiedBy>Rick Griffith</cp:lastModifiedBy>
  <cp:revision>53</cp:revision>
  <dcterms:created xsi:type="dcterms:W3CDTF">2006-01-18T04:41:24Z</dcterms:created>
  <dcterms:modified xsi:type="dcterms:W3CDTF">2023-02-02T19:02:28Z</dcterms:modified>
</cp:coreProperties>
</file>